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169A94A-B094-48EE-ABFB-445A401F1F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E7C3C5-3FAE-4BFD-AEBF-F9D70EDCA4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A4EC8D4-48DD-4B67-B0BE-838257C3A7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CB55577-C228-4972-8B1C-4CFB22F3E3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0314887-E14E-4106-91E1-96DD9B58900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728F8A9-E3D8-4BCE-BCA5-CD028ABB193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30B5DBA-ABD6-483F-8D0D-F8553B4DAC5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A7CCD0-6EAD-46EF-8ED3-E28E380138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43DEB7-43D8-406D-95F2-67D62C47F0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A06C79-8842-4866-AB11-54E236D9C0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837126-6DE0-42F0-8A30-8716A24AF7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814101300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营销与广告机构行业的人员培训创新与应用研究</a:t>
            </a:r>
          </a:p>
        </p:txBody>
      </p:sp>
      <p:sp>
        <p:nvSpPr>
          <p:cNvPr id="3" name="AutoShape 3"/>
          <p:cNvSpPr/>
          <p:nvPr/>
        </p:nvSpPr>
        <p:spPr>
          <a:xfrm>
            <a:off x="1172676" y="4354068"/>
            <a:ext cx="2056587"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汇报人：PPT可修改</a:t>
            </a:r>
            <a:endParaRPr lang="en-US" sz="1100"/>
          </a:p>
        </p:txBody>
      </p:sp>
      <p:sp>
        <p:nvSpPr>
          <p:cNvPr id="4" name="AutoShape 4"/>
          <p:cNvSpPr/>
          <p:nvPr/>
        </p:nvSpPr>
        <p:spPr>
          <a:xfrm>
            <a:off x="3773128" y="435406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2024-01-18</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行业现状及发展趋势</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人员培训现状及挑战</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创新培训理念与方法探讨</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应用研究：新技术在人员培训中的应用</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效果评估与持续改进策略</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总结与展望</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行业现状及发展趋势</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服务对象</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该行业的服务对象包括各行各业的企业和组织，帮助他们推广产品、建立品牌形象、提升市场份额。</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行业规模</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营销与广告机构行业是一个庞大的行业，涉及广告、公关、市场研究、品牌策划等多个领域，全球范围内拥有数百万从业人员。</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核心竞争力</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营销与广告机构行业的核心竞争力在于创意、策略和执行能力，要求从业人员具备创新思维、市场洞察力和良好的沟通协调能力。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 r="12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3125" r="1312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营销与广告机构行业概况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7424" b="17424"/>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4398" b="439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0707" b="2070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行业发展历程及现状</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发展历程</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营销与广告机构行业经历了从传统媒体广告到数字媒体广告的转型，随着互联网和社交媒体的普及，行业不断发展和变革。</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现状特点</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当前，营销与广告机构行业呈现出多元化、专业化和数字化的特点，各类机构纷纷涌现，服务内容和形式不断创新。</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挑战与机遇</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行业面临着市场竞争加剧、客户需求多样化等挑战，同时也迎来了数字化营销、大数据应用等发展机遇。</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人工智能、大数据等技术的发展将推动营销与广告机构行业的变革，实现更精准的目标受众定位、个性化创意和智能化投放。</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技术驱动</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随着行业边界的模糊，营销与广告机构将更多地与其他领域进行跨界融合，如与内容产业、电商等合作，拓展业务领域和提升服务价值。</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跨界融合</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随着全球化的加速，营销与广告机构将更加注重国际化发展，拓展海外市场，提升国际竞争力。</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国际化发展</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人员培训现状及挑战</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当前，营销与广告机构人员培训主要包括行业知识、专业技能和团队协作等方面，培训形式以线下集中授课、线上课程学习、工作坊等形式为主。</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培训内容与形式</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培训周期通常根据员工入职时间和岗位需求而定，新员工通常需接受为期数周的入职培训，而正式员工则根据岗位需要参加不同频率的专业技能提升培训。</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培训周期与频率</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目前，多数机构采用考试、实操演练和绩效评估等方式对培训效果进行评估，以确保员工掌握所需技能和知识。</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培训效果评估</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营销与广告机构人员培训现状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培训形式缺乏创新</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传统的培训形式如线下集中授课等已无法满足员工多样化的学习需求，缺乏互动性和趣味性。</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培训效果难以量化评估</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尽管有多种评估方式，但如何客观、准确地量化评估培训效果仍是行业面临的难题。</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培训内容与市场需求脱节</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部分机构的培训内容过于理论化，与实际市场需求存在差距，导致员工在实际工作中难以应用所学技能。</a:t>
            </a:r>
          </a:p>
        </p:txBody>
      </p:sp>
      <p:pic>
        <p:nvPicPr>
          <p:cNvPr id="10" name="Picture 10"/>
          <p:cNvPicPr>
            <a:picLocks noChangeAspect="1"/>
          </p:cNvPicPr>
          <p:nvPr/>
        </p:nvPicPr>
        <p:blipFill>
          <a:blip r:embed="rId2"/>
          <a:srcRect l="14941" r="14941"/>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面临的挑战和问题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成功经验</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某知名广告公司通过深入分析员工需求和市场趋势，制定了针对性的培训计划，并引入线上互动课程、虚拟现实技术等创新形式，有效提高了员工参与度和培训效果。</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失败经验</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一家营销机构在推行新的培训模式时未充分考虑员工实际水平和需求，导致培训内容难度过高，员工接受度低，最终未能达到预期的培训效果。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案例分析：成功与失败经验</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创新培训理念与方法探讨</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根据学员的能力、需求和兴趣，定制个性化的学习计划和资源，提高学习效果。</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个性化学习路径</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25" r="16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互动与参与</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及时反馈与调整</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鼓励学员在学习过程中积极参与，通过案例分析、小组讨论等方式激发学员的思考和创新能力。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关注学员的学习进度和反馈，及时调整培训内容和方式，确保培训效果符合预期。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以学员为中心的培训理念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引入真实案例，让学员在分析和解决问题的过程中掌握相关知识和技能，提高实战能力。</a:t>
            </a:r>
          </a:p>
        </p:txBody>
      </p:sp>
      <p:pic>
        <p:nvPicPr>
          <p:cNvPr id="6" name="Picture 6"/>
          <p:cNvPicPr>
            <a:picLocks noChangeAspect="1"/>
          </p:cNvPicPr>
          <p:nvPr/>
        </p:nvPicPr>
        <p:blipFill>
          <a:blip r:embed="rId2"/>
          <a:srcRect l="10250" r="102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案例分析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通过模拟真实场景中的角色，让学员在参与中学习如何应对各种挑战，培养应变能力和团队协作精神。</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角色扮演</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组织学员参与实际项目，将所学知识应用于实践中，提升综合能力和解决问题的能力。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项目实战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实践导向的培训方法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https://d.book118.com/798141013006006036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2024-09-15T03:35:03.534</cp:lastPrinted>
  <dcterms:created xsi:type="dcterms:W3CDTF">2024-09-14T19:35:03Z</dcterms:created>
  <dcterms:modified xsi:type="dcterms:W3CDTF">2024-09-14T19:35:05Z</dcterms:modified>
</cp:coreProperties>
</file>