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BE431-7EF8-4203-A848-8D18CCB02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4CF93-6684-46D6-A8C7-80B97D7F6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32657-E044-412C-8240-EF22EF2B2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8E1A1-026B-4575-A858-EA169863A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614DEA-AE5F-4B76-A302-1B8359001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A30EB0-A47F-4760-8E1B-1375EEF0B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A7EB30-764A-437B-8AAB-CB9FE271D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D8418-8906-4103-8313-5ADFC3BB8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E74C8-B2AF-4F4A-A44D-2D35CF7A6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594BB-55A1-4847-9F3D-CBF9BDD46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979D5-2CD8-4532-B211-E2E80DE17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4112504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加油站项目立项报告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XX-01-05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项目背景与需求分析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项目建设方案与规划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经济效益评价与社会效益分析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环境保护、安全卫生和消防措施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组织架构、人力资源配置和培训方案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项目进度安排与监控管理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项目背景与需求分析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随着汽车保有量的不断增加，加油站行业规模持续扩大，市场需求稳定增长。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国家对于加油站行业的监管政策逐步加强，安全、环保等方面的要求不断提高。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智能化、自动化技术在加油站行业的应用逐渐普及，提高了服务效率和用户体验。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目标市场需求分析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消费者对于加油站服务的需求日益多样化，包括快速、便捷、舒适、安全等方面。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随着新能源汽车的普及，充电设施的需求逐渐增加，加油站需要考虑转型升级以适应市场变化。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国内加油站市场竞争激烈，主要竞争对手包括中国石油、中国石化、延长石油等大型石油企业。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竞争对手通过优化布局、提升服务、降低成本等策略来提高市场竞争力。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竞争风险与机遇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加油站项目需要关注市场变化，把握政策机遇，同时防范潜在的市场风险。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项目建设方案与规划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遵循城市规划、交通便利、安全环保等原则，选择适合建设加油站的地点。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根据地形地貌、交通流量等因素，合理规划加油站进出口、停车区、加油区、便利店等功能区域。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根据项目规模及功能需求，合理确定用地面积，确保满足加油站建设及运营需求。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53" r="26953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用地面积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选址布局及用地面积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根据市场需求、竞争状况等因素，确定加油站的规模，包括加油机数量、储油罐容积等。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规模确定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458" b="13458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选用高品质、安全可靠的加油机、储油罐、油气回收等设备，确保加油站安全运营。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配置消防器材、安全警示标识、应急照明等辅助设施，提高加油站安全防范水平。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加油站规模与设备配置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制定详细的设备操作、油品计量、安全防范等操作规范，确保员工严格遵守。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建立健全安全管理制度，加强员工培训，提高员工安全意识，确保加油站安全运营。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明确油品接卸、储存、加油等工艺流程，确保油品质量及安全。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792" r="20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工艺流程及操作规范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根据当地土地市场价格和加油站所需用地规模进行估算。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包括加油站主体建筑、罩棚、储油罐、输油管道等建设费用。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包括加油机、油泵、油气回收装置、消防设备等购置费用。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包括前期工作费、设计费、监理费、招投标代理费等。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土地购置费用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建筑工程费用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设备购置费用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总投资估算及构成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企业自筹资金，包括股东出资、企业留存收益等。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向商业银行申请项目贷款，需提供相关担保措施。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争取政府相关部门的资金支持，如财政补贴、专项资金等。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如发行债券、股权融资等。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自有资金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银行贷款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政府补助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其他融资方式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资金筹措方式及来源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还款保障措施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制定科学的经营计划，确保加油站稳定运营，保障还款来源的稳定性。同时，建立风险预警机制，及时发现并解决潜在风险，确保按时还款。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还款来源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加油站的营业收入，包括油品销售、非油品销售等。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还款期限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根据贷款合同约定的期限进行还款，一般不超过项目经营期限。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还款方式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等额本息还款、等额本金还款等，根据贷款合同约定执行。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还款计划安排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经济效益评价与社会效益分析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指标体系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构建包括投资回报率、净现值、内部收益率等财务指标的评价体系，全面反映加油站的经济效益。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对影响经济效益的关键因素进行敏感性分析，如油价波动、市场需求变化等，为决策提供依据。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预测方法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采用趋势分析、回归分析等统计方法，结合专家经验和市场调研，对加油站未来经济效益进行预测。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经济效益预测及指标体系建立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社会效益与经济效益权衡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综合分析社会效益和经济效益，确保项目在追求经济效益的同时，兼顾社会效益。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识别加油站项目对当地社会、环境、经济等方面的正面影响，如促进就业、改善交通状况等。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建立包括就业带动、交通改善、环境保护等社会效益指标的评价体系，衡量项目的社会贡献。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社会效益评价及指标体系建立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https://d.book118.com/798141125046006025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2024-09-01T22:51:50.021</cp:lastPrinted>
  <dcterms:created xsi:type="dcterms:W3CDTF">2024-09-01T14:51:50Z</dcterms:created>
  <dcterms:modified xsi:type="dcterms:W3CDTF">2024-09-01T14:51:52Z</dcterms:modified>
</cp:coreProperties>
</file>