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C1599-7BE6-4C9B-A80F-E76C119E1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1B769-F88A-4A2A-A961-98D782C7E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E9DEF-BA00-4C0D-8B9A-C9E7805C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F5697-4210-4121-94D8-E001F6CC5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A175F-1C2D-44F5-8A8F-37789B44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4577A-34D8-4448-B686-9CD68C66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71249-2E8B-4974-80DC-60D52B8AD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8685F-50C3-43EE-915D-A0AAEB09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E9882-10C1-44F6-8676-942F2FD41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87135-4D0F-441F-902B-D13652EB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63705-689F-46A5-842D-E2BF5623E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4211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护理金点子汇报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护理金点子实施案例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当前护理行业的发展趋势和挑战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护理服务在医疗保健体系中的重要地位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护理人员的工作压力和职业发展需求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310" b="1731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提高护理服务质量和患者满意度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分享护理实践中的金点子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促进护理人员之间的交流与合作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金点子定义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金点子指的是在护理工作中，针对特定问题或需求，通过创新思维和实践经验所提出的有效解决方案。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金点子通常具有实用性、可操作性和可持续性，能够显著提高护理工作的效率和质量。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金点子可以是针对某一具体问题的单一解决方案，也可以是针对一类问题的综合解决方案。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金点子能够解决护理工作中的实际问题，提高护理效果和服务质量。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金点子能够优化护理工作流程，减少重复和不必要的环节，提高工作效率。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金点子鼓励护理人员发挥创新精神，积极探索和尝试新的方法和思路，推动团队的创新发展。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金点子的重要性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金点子可以应用于临床护理的各个方面，如病人评估、病情监测、康复指导等。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金点子也可以应用于护理人员的管理和培训，如排班安排、绩效评估、培训内容设计等。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金点子还可以应用于护理科研领域，为研究提供新的思路和方法，推动护理学科的发展。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金点子的应用场景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护理金点子分类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提高病人舒适度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通过科学的护理措施，如定期记录病人生命体征、指导病人进行康复训练、鼓励病人积极配合治疗等，以促进病人的康复。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为病人提供舒适的护理措施，如保持病房安静、调整床位角度、提供柔软的床单和枕头等，以提高病人的舒适度。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关注病人的需求和感受，提供人性化的护理服务，如耐心解答病人问题、关心病人情绪变化、为病人提供必要的心理支持等，以提高病人的满意度。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病人护理金点子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通过科学规划护士的工作流程，如合理安排工作时间、优化护理操作步骤、提高护理操作效率等，以提高护士的工作效率。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利用先进的护理技术，如智能化护理设备、电子病历系统等，以提高护士的工作效率和质量。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加强护士之间的团队协作和沟通，建立良好的工作关系，共同解决问题，以提高整个团队的工作效率。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护士工作效率金点子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https://d.book118.com/798142115012006044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2024-09-23T22:36:20.379</cp:lastPrinted>
  <dcterms:created xsi:type="dcterms:W3CDTF">2024-09-23T14:36:20Z</dcterms:created>
  <dcterms:modified xsi:type="dcterms:W3CDTF">2024-09-23T14:36:22Z</dcterms:modified>
</cp:coreProperties>
</file>