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D6DC5-B457-4C34-BB00-3EF8F2E42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2E6BC-8E25-4B78-A49A-706053A20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26DF5-A4EB-42CB-AA16-2BC2F9332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82796-B1BC-466D-B243-667D323A3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A7EA8F-29B7-403E-9D7C-A13480931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32C306-5098-44BB-93C1-9534701B4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B6254E-5806-493A-B0FC-0C22280B1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71BCC-8082-4B14-AA7F-EC1D8A5EF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DC0C6-3623-42C0-A50E-568A950AB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3694E-6A54-4575-A762-763359E5D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3542A-9AC2-46C7-A6B5-BA2ADD6AC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43021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小学生如何防止电梯事故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日常生活中电梯安全行为规范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家庭与学校共同加强教育引导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总结：提高小学生电梯安全意识重要性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电梯安全基本知识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06" b="148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电梯是一种垂直运输工具，通过电动机驱动，在建筑物内上下运行，用于载人或载物。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电梯通过控制系统控制电动机的运转，驱动轿厢在导轨上上下移动。当乘客按下楼层按钮时，控制系统会根据指令将轿厢送至指定楼层。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电梯定义及工作原理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在电梯内外通常会张贴一些安全标识，如“注意夹手”、“禁止跳跃”、“紧急停车按钮”等。这些标识的作用是提醒乘客注意安全和正确使用电梯。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小学生应该学会识别这些安全标识，并理解它们的含义。在乘坐电梯时，要留意观察这些标识，并按照标识的提示正确操作。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电梯安全标识识别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823" r="2482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在乘坐电梯时，应该遵守先来后到的原则，有序进出。不要拥挤或推搡，以免发生意外。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有序进出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在进入电梯后，应该站稳并扶好扶手。不要在电梯内跳跃或做大幅度动作，以免失去平衡摔倒。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站稳扶好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在乘坐电梯时，应该注意观察电梯的运行情况。如果发现电梯出现异常或故障，应该立即按下紧急停车按钮并报警求助。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电梯有一定的载重限制，如果超过限制，可能会导致电梯故障或发生事故。因此，在乘坐电梯时，应该注意不要超载。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不超载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乘坐电梯注意事项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日常生活中电梯安全行为规范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179" b="131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进出电梯礼仪与规则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先下后上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等待电梯时，应站在电梯门两侧，不要妨碍电梯内的人出来。电梯门完全打开后再进入，先让里面的人出来。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不要拥挤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电梯空间有限，不要拥挤进入，以免发生意外。如果电梯满载，请等待下一趟。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牵好宠物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如果有宠物，应牵好宠物绳，确保宠物在进出电梯时不会乱跑。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在电梯内应保持安静，不要大声喧哗、跳跃或做其他大幅度动作。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安静站立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0" r="3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禁止玩耍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014" b="1401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注意宠物和行李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不要在电梯内追逐、打闹或玩球类游戏，以免发生危险。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确保宠物和行李不会挡住电梯门或妨碍其他人。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避免在电梯内嬉戏打闹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在进入电梯前，应了解紧急呼叫按钮的位置和使用方法。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了解位置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如果电梯出现故障或停电等紧急情况，不要慌张，按紧急呼叫按钮求助。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及时求助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在等待救援时，保持冷静，不要试图强行打开电梯门或进行其他危险操作。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正确使用紧急呼叫按钮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应对突发情况处理措施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https://d.book118.com/798143021005006034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2024-09-12T05:11:10.451</cp:lastPrinted>
  <dcterms:created xsi:type="dcterms:W3CDTF">2024-09-11T21:11:10Z</dcterms:created>
  <dcterms:modified xsi:type="dcterms:W3CDTF">2024-09-11T21:11:12Z</dcterms:modified>
</cp:coreProperties>
</file>