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79546-CAB5-4751-86E1-CD0C3904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FA2CB-3F80-4567-9B58-500DF464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B865A-EA96-4BB1-9D2F-865C7D5B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B2B79-672E-4D00-A9D7-2D287E099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77311-2A96-457B-B323-1C82E443F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31496-D4CD-4CEA-86B0-887F4C643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1ADA4-1A07-4030-BB94-B77C06558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A93F1-E871-46EB-BEFE-AA5D316BC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13916-3F35-41AB-9D2B-FE309E6C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25957-E269-4C09-AAEF-A2E76CDC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3FE2A-8913-4209-842B-5DFA17D80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001123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2024向量数据库市场空间及全球主流向量数据库介绍报告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全球主流向量数据库介绍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市场空间分析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向量数据库是一种专门用于存储、查询和管理向量数据的数据库系统。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根据不同的应用场景和数据规模，向量数据库可以分为单机版、分布式和云端版本等类型。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随着人工智能、机器学习等技术的快速发展，向量数据库市场规模不断扩大，预计到2024年将达到数十亿美元。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主要来自于互联网、金融、医疗、安防等领域对向量数据库需求的增长，以及向量数据库技术的不断创新和优化。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3" r="251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目前全球范围内，Google、Microsoft、Amazon等大型科技公司以及一些初创公司都在积极布局向量数据库市场。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各大厂商在技术研发、产品功能、性能指标等方面展开激烈竞争，同时也在寻求与各类应用场景的深度融合。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全球主流向量数据库介绍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深度学习框架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TensorFlow是由Google开发的深度学习框架，它支持构建和训练各种复杂的神经网络模型。TensorFlow拥有强大的可扩展性和灵活性，广泛应用于图像识别、语音识别、自然语言处理等领域。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TensorFlow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动态图框架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PyTorch是由Facebook开发的动态图深度学习框架，它支持快速原型设计和实验。PyTorch具有简单易用、灵活高效的特点，被广泛应用于机器学习、自然语言处理、计算机视觉等领域。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PyTorch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Dask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并行计算框架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Dask是一个用于并行和分布式计算的Python库，它能够处理大规模数据集和复杂计算任务。Dask提供了灵活的API和强大的性能优化，支持多种并行计算模式，包括数据并行、任务并行和混合并行。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23" r="2742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机器学习库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Scikit-learn是一个用于机器学习的Python库，它提供了丰富的算法和工具，包括分类、回归、聚类、降维等。Scikit-learn具有简单易用、高效稳定的特点，被广泛应用于数据挖掘、数据分析、科学计算等领域。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Scikit-learn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https://d.book118.com/805000112330011041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2024-09-02T16:00:49.413</cp:lastPrinted>
  <dcterms:created xsi:type="dcterms:W3CDTF">2024-09-02T08:00:49Z</dcterms:created>
  <dcterms:modified xsi:type="dcterms:W3CDTF">2024-09-02T08:00:51Z</dcterms:modified>
</cp:coreProperties>
</file>