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F47CC35-D7B1-4C5C-96B8-EBB08FCF071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E100A-C8A2-4AB2-A25E-68262859C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ACD53-9820-4BA6-AEA9-EC1F87A11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5D48C-B9FD-43DE-9CEE-EEF51A0C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D8ACD-2BC3-48F9-BEF2-96CE3505B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B6491-A77C-49E7-8405-9C2757F6F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D474D-DA56-4826-90C3-C5AAF9FC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2269C-A1F0-49B7-806C-43680196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8172B-D585-44C9-A753-7F15A9AC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C481E-BBB2-4BBD-B8FB-33997CDCD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E93E5-4F48-4456-BFE4-58C25EF5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ECFF0-6ED2-417C-9D91-CC732653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6879A3-3E2A-43A3-9930-8ABDB8C5572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BCD4D58-8E62-4F8A-B395-1B5C9747668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0203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提升售后服务绩效的培训计划编制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现状分析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培训需求诊断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培训内容设计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培训计划实施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培训效果评估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售后服务绩效指标概述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售后服务绩效是评价售后服务质量和效率的指标，包括客户满意度、问题解决率、服务时效等。常见的售后服务绩效指标有客户投诉率、问题处理时长、服务效率等。目前公司在售后服务绩效方面存在问题，需要制定培训计划提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细节分析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客户投诉分析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分析客户投诉的原因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主要问题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售后服务不满意的主要问题点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案例分析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影响售后服务绩效的客户投诉案例分享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售后服务人员技能和态度不足的问题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技能不足的表现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态度不佳的情况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改进建议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提升售后服务绩效的必备素质和能力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客户服务意识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问题解决能力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售后服务人员素质分析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售后服务人员培训情况概述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竞争对手售后服务比较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绩效比较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对比竞争对手的售后服务表现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借鉴对策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借鉴竞争对手的优点，提升自身售后服务绩效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策略比较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比较不同公司的售后服务策略和措施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培训需求诊断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售后服务绩效提升目标设定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在售后服务绩效提升目标设定阶段，需要明确售后服务绩效目标，确定关键指标并制定达成目标的时间节点。售后服务绩效的目标应当具体明确，量化可衡量，确保能够有效监控和评估。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了解培训需求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培训需求调研及分析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问卷调查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明确培训方向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知识、技能和态度差距分析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总结培训需求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清单整理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知识型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需求分析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内容设计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态度型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制定教育目标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设计情境训练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进行反馈与强化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培训计划编制方法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技能型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设定培训目标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设计培训内容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确定培训形式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培训需求诊断总结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梳理培训需求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调研结果总结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制定具体实施计划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下一步工作安排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明确培训方向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计划编制方法确定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培训需求诊断总结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需求诊断是提升售后服务绩效的重要一环，只有明确了培训需求，制定了科学合理的培训计划，才能确保培训的有效性和实施效果。通过诊断与分析，可以全面了解员工的培训需求，为后续培训计划的制定提供有力支持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售后服务流程培训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在售后服务流程培训中，我们将介绍公司售后服务流程，分析每个环节，并设计相关培训内容，以提升服务绩效。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服务技能提升培训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包括客户沟通、问题解决等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技能培训项目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确保培训效果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考核标准制定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实际案例演练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实战演练课程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培训内容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建立信任、维护关系技巧等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沟通技巧强调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有效沟通策略的重要性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客户关系建立培训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维护稳定客户关系的关键性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促进团队协作效率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团队协作与沟通培训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沟通技巧、团队建设等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活动实施后的绩效评估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https://d.book118.com/805002030014011130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提升售后服务绩效的培训计划编制</vt:lpstr>
      <vt:lpstr>目录</vt:lpstr>
      <vt:lpstr>第1章 现状分析</vt:lpstr>
      <vt:lpstr> </vt:lpstr>
      <vt:lpstr>客户投诉分析</vt:lpstr>
      <vt:lpstr>售后服务人员素质分析</vt:lpstr>
      <vt:lpstr>竞争对手售后服务比较</vt:lpstr>
      <vt:lpstr>第2章 培训需求诊断</vt:lpstr>
      <vt:lpstr> </vt:lpstr>
      <vt:lpstr>培训需求调研及分析</vt:lpstr>
      <vt:lpstr>培训计划编制方法</vt:lpstr>
      <vt:lpstr>培训需求诊断总结</vt:lpstr>
      <vt:lpstr>培训需求诊断总结</vt:lpstr>
      <vt:lpstr>第3章 培训内容设计</vt:lpstr>
      <vt:lpstr>售后服务流程培训</vt:lpstr>
      <vt:lpstr>服务技能提升培训</vt:lpstr>
      <vt:lpstr>客户关系建立培训</vt:lpstr>
      <vt:lpstr>团队协作与沟通培训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2024-09-29T14:45:59.648</cp:lastPrinted>
  <dcterms:created xsi:type="dcterms:W3CDTF">2024-09-29T06:45:59Z</dcterms:created>
  <dcterms:modified xsi:type="dcterms:W3CDTF">2024-09-29T06:46:03Z</dcterms:modified>
</cp:coreProperties>
</file>