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213.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xml"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8.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image" Target="../media/image3.png"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tags" Target="../tags/tag24.xml" /><Relationship Id="rId9"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5.xml" /><Relationship Id="rId2" Type="http://schemas.openxmlformats.org/officeDocument/2006/relationships/tags" Target="../tags/tag26.xml" /><Relationship Id="rId3" Type="http://schemas.openxmlformats.org/officeDocument/2006/relationships/tags" Target="../tags/tag27.xml" /><Relationship Id="rId4" Type="http://schemas.openxmlformats.org/officeDocument/2006/relationships/tags" Target="../tags/tag28.xml" /><Relationship Id="rId5" Type="http://schemas.openxmlformats.org/officeDocument/2006/relationships/tags" Target="../tags/tag29.xml" /><Relationship Id="rId6" Type="http://schemas.openxmlformats.org/officeDocument/2006/relationships/tags" Target="../tags/tag30.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9.xml"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image" Target="../media/image5.png" /><Relationship Id="rId7" Type="http://schemas.openxmlformats.org/officeDocument/2006/relationships/tags" Target="../tags/tag47.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image" Target="../media/image5.png" /><Relationship Id="rId6" Type="http://schemas.openxmlformats.org/officeDocument/2006/relationships/tags" Target="../tags/tag52.xml" /><Relationship Id="rId7" Type="http://schemas.openxmlformats.org/officeDocument/2006/relationships/image" Target="../media/image4.png" /><Relationship Id="rId8" Type="http://schemas.openxmlformats.org/officeDocument/2006/relationships/tags" Target="../tags/tag53.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4.xml"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image" Target="../media/image6.png"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299D70-F6A8-4D2A-B9BD-DF22ABA2AB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96D0D5-41BD-425B-B0C4-53DFBBE0E6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FA578B-9E1C-4733-9F1F-11709FE525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A8A76E-11EC-4AFB-864F-E59925FB6C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5DA8D3-D7D7-4160-8348-0537EA078B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BD5388-F9AA-4504-B140-B027875A1D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49C75E-EDB7-4B70-875F-C4B7D4B920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D37A51-7894-4AAC-BAF5-37388523D7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83D281-ADA9-439E-8C4A-2B5037C81D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D11170-1EF4-409C-A93C-A3B5472C57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9B28AB-F8FE-4E07-82A1-DE40C1F4FC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7" name="@png" descr="preencoded.png"/>
          <p:cNvPicPr>
            <a:picLocks noChangeAspect="1"/>
          </p:cNvPicPr>
          <p:nvPr userDrawn="1">
            <p:custDataLst>
              <p:tags r:id="rId2"/>
            </p:custDataLst>
          </p:nvPr>
        </p:nvPicPr>
        <p:blipFill>
          <a:blip r:embed="rId1"/>
          <a:stretch>
            <a:fillRect/>
          </a:stretch>
        </p:blipFill>
        <p:spPr>
          <a:xfrm>
            <a:off x="0" y="0"/>
            <a:ext cx="12193905" cy="6858000"/>
          </a:xfrm>
          <a:prstGeom prst="rect">
            <a:avLst/>
          </a:prstGeom>
        </p:spPr>
      </p:pic>
      <p:sp>
        <p:nvSpPr>
          <p:cNvPr id="1048668" name="标题 1"/>
          <p:cNvSpPr>
            <a:spLocks noGrp="1"/>
          </p:cNvSpPr>
          <p:nvPr>
            <p:ph type="ctrTitle" hasCustomPrompt="1"/>
            <p:custDataLst>
              <p:tags r:id="rId3"/>
            </p:custDataLst>
          </p:nvPr>
        </p:nvSpPr>
        <p:spPr>
          <a:xfrm>
            <a:off x="838200" y="1190479"/>
            <a:ext cx="5257800" cy="2452093"/>
          </a:xfrm>
        </p:spPr>
        <p:txBody>
          <a:bodyPr anchor="b">
            <a:noAutofit/>
          </a:bodyPr>
          <a:lstStyle>
            <a:lvl1pPr algn="l">
              <a:lnSpc>
                <a:spcPct val="100000"/>
              </a:lnSpc>
              <a:defRPr sz="4800">
                <a:solidFill>
                  <a:schemeClr val="accent1">
                    <a:lumMod val="50000"/>
                  </a:schemeClr>
                </a:solidFill>
                <a:latin typeface="+mj-ea"/>
                <a:ea typeface="+mj-ea"/>
              </a:defRPr>
            </a:lvl1pPr>
          </a:lstStyle>
          <a:p>
            <a:r>
              <a:rPr lang="zh-CN" altLang="en-US"/>
              <a:t>单击此处</a:t>
            </a:r>
            <a:br>
              <a:rPr lang="en-US" altLang="zh-CN"/>
            </a:br>
            <a:r>
              <a:rPr lang="zh-CN" altLang="en-US"/>
              <a:t>编辑母版标题样式</a:t>
            </a:r>
            <a:endParaRPr lang="zh-CN" altLang="en-US"/>
          </a:p>
        </p:txBody>
      </p:sp>
      <p:sp>
        <p:nvSpPr>
          <p:cNvPr id="1048670" name="文本占位符 23"/>
          <p:cNvSpPr>
            <a:spLocks noGrp="1"/>
          </p:cNvSpPr>
          <p:nvPr>
            <p:ph type="body" sz="quarter" idx="17" hasCustomPrompt="1"/>
            <p:custDataLst>
              <p:tags r:id="rId4"/>
            </p:custDataLst>
          </p:nvPr>
        </p:nvSpPr>
        <p:spPr>
          <a:xfrm>
            <a:off x="838199" y="4144300"/>
            <a:ext cx="5343524" cy="1404250"/>
          </a:xfrm>
        </p:spPr>
        <p:txBody>
          <a:bodyPr anchor="t">
            <a:normAutofit/>
          </a:bodyPr>
          <a:lstStyle>
            <a:lvl1pPr marL="0" indent="0" algn="just">
              <a:lnSpc>
                <a:spcPct val="100000"/>
              </a:lnSpc>
              <a:buNone/>
              <a:defRPr sz="1800">
                <a:solidFill>
                  <a:schemeClr val="accent1">
                    <a:lumMod val="50000"/>
                  </a:schemeClr>
                </a:solidFill>
              </a:defRPr>
            </a:lvl1pPr>
          </a:lstStyle>
          <a:p>
            <a:pPr lvl="0"/>
            <a:r>
              <a:rPr lang="zh-CN" altLang="en-US"/>
              <a:t>署名占位符</a:t>
            </a:r>
            <a:endParaRPr lang="zh-CN" altLang="en-US"/>
          </a:p>
        </p:txBody>
      </p:sp>
      <p:sp>
        <p:nvSpPr>
          <p:cNvPr id="1048672" name="副标题 2"/>
          <p:cNvSpPr>
            <a:spLocks noGrp="1"/>
          </p:cNvSpPr>
          <p:nvPr>
            <p:ph type="subTitle" idx="1"/>
            <p:custDataLst>
              <p:tags r:id="rId5"/>
            </p:custDataLst>
          </p:nvPr>
        </p:nvSpPr>
        <p:spPr>
          <a:xfrm>
            <a:off x="838198" y="3668858"/>
            <a:ext cx="5257802" cy="482678"/>
          </a:xfrm>
        </p:spPr>
        <p:txBody>
          <a:bodyPr anchor="t">
            <a:normAutofit/>
          </a:bodyPr>
          <a:lstStyle>
            <a:lvl1pPr marL="0" indent="0" algn="l">
              <a:lnSpc>
                <a:spcPct val="100000"/>
              </a:lnSpc>
              <a:buNone/>
              <a:defRPr sz="1600">
                <a:solidFill>
                  <a:schemeClr val="accent1">
                    <a:lumMod val="50000"/>
                  </a:schemeClr>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4" name="日期占位符 2"/>
          <p:cNvSpPr>
            <a:spLocks noGrp="1"/>
          </p:cNvSpPr>
          <p:nvPr>
            <p:ph type="dt" sz="half" idx="18"/>
            <p:custDataLst>
              <p:tags r:id="rId6"/>
            </p:custDataLst>
          </p:nvPr>
        </p:nvSpPr>
        <p:spPr/>
        <p:txBody>
          <a:bodyPr/>
          <a:lstStyle/>
          <a:p>
            <a:fld id="{5592522B-0F24-4480-B9DD-A9474A6880D6}" type="datetimeFigureOut">
              <a:rPr lang="zh-CN" altLang="en-US" smtClean="0"/>
              <a:t/>
            </a:fld>
            <a:endParaRPr lang="zh-CN" altLang="en-US"/>
          </a:p>
        </p:txBody>
      </p:sp>
      <p:sp>
        <p:nvSpPr>
          <p:cNvPr id="1048676" name="页脚占位符 4"/>
          <p:cNvSpPr>
            <a:spLocks noGrp="1"/>
          </p:cNvSpPr>
          <p:nvPr>
            <p:ph type="ftr" sz="quarter" idx="19"/>
            <p:custDataLst>
              <p:tags r:id="rId7"/>
            </p:custDataLst>
          </p:nvPr>
        </p:nvSpPr>
        <p:spPr/>
        <p:txBody>
          <a:bodyPr/>
          <a:lstStyle/>
          <a:p>
            <a:endParaRPr lang="zh-CN" altLang="en-US"/>
          </a:p>
        </p:txBody>
      </p:sp>
      <p:sp>
        <p:nvSpPr>
          <p:cNvPr id="1048678" name="灯片编号占位符 5"/>
          <p:cNvSpPr>
            <a:spLocks noGrp="1"/>
          </p:cNvSpPr>
          <p:nvPr>
            <p:ph type="sldNum" sz="quarter" idx="20"/>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80" name="标题 1"/>
          <p:cNvSpPr>
            <a:spLocks noGrp="1"/>
          </p:cNvSpPr>
          <p:nvPr>
            <p:ph type="title"/>
            <p:custDataLst>
              <p:tags r:id="rId1"/>
            </p:custDataLst>
          </p:nvPr>
        </p:nvSpPr>
        <p:spPr>
          <a:xfrm>
            <a:off x="838200" y="360045"/>
            <a:ext cx="9267701" cy="654685"/>
          </a:xfrm>
        </p:spPr>
        <p:txBody>
          <a:bodyPr/>
          <a:lstStyle>
            <a:lvl1pPr>
              <a:defRPr>
                <a:solidFill>
                  <a:schemeClr val="accent1">
                    <a:lumMod val="50000"/>
                  </a:schemeClr>
                </a:solidFill>
              </a:defRPr>
            </a:lvl1pPr>
          </a:lstStyle>
          <a:p>
            <a:r>
              <a:rPr lang="zh-CN" altLang="en-US"/>
              <a:t>单击此处编辑母版标题样式</a:t>
            </a:r>
            <a:endParaRPr lang="zh-CN" altLang="en-US"/>
          </a:p>
        </p:txBody>
      </p:sp>
      <p:sp>
        <p:nvSpPr>
          <p:cNvPr id="1048682"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6" name="页脚占位符 4"/>
          <p:cNvSpPr>
            <a:spLocks noGrp="1"/>
          </p:cNvSpPr>
          <p:nvPr>
            <p:ph type="ftr" sz="quarter" idx="11"/>
            <p:custDataLst>
              <p:tags r:id="rId4"/>
            </p:custDataLst>
          </p:nvPr>
        </p:nvSpPr>
        <p:spPr/>
        <p:txBody>
          <a:bodyPr/>
          <a:lstStyle/>
          <a:p>
            <a:endParaRPr lang="zh-CN" altLang="en-US"/>
          </a:p>
        </p:txBody>
      </p:sp>
      <p:sp>
        <p:nvSpPr>
          <p:cNvPr id="1048688"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png" descr="preencoded.png"/>
          <p:cNvPicPr>
            <a:picLocks noChangeAspect="1"/>
          </p:cNvPicPr>
          <p:nvPr userDrawn="1">
            <p:custDataLst>
              <p:tags r:id="rId2"/>
            </p:custDataLst>
          </p:nvPr>
        </p:nvPicPr>
        <p:blipFill>
          <a:blip r:embed="rId1"/>
          <a:stretch>
            <a:fillRect/>
          </a:stretch>
        </p:blipFill>
        <p:spPr>
          <a:xfrm>
            <a:off x="0" y="0"/>
            <a:ext cx="12192000" cy="2125714"/>
          </a:xfrm>
          <a:prstGeom prst="rect">
            <a:avLst/>
          </a:prstGeom>
        </p:spPr>
      </p:pic>
      <p:sp>
        <p:nvSpPr>
          <p:cNvPr id="1048690" name="标题 1"/>
          <p:cNvSpPr>
            <a:spLocks noGrp="1"/>
          </p:cNvSpPr>
          <p:nvPr>
            <p:ph type="title" hasCustomPrompt="1"/>
            <p:custDataLst>
              <p:tags r:id="rId3"/>
            </p:custDataLst>
          </p:nvPr>
        </p:nvSpPr>
        <p:spPr>
          <a:xfrm>
            <a:off x="840105" y="449580"/>
            <a:ext cx="10608945" cy="896620"/>
          </a:xfrm>
        </p:spPr>
        <p:txBody>
          <a:bodyPr anchor="b">
            <a:normAutofit/>
          </a:bodyPr>
          <a:lstStyle>
            <a:lvl1pPr>
              <a:defRPr sz="4800"/>
            </a:lvl1pPr>
          </a:lstStyle>
          <a:p>
            <a:r>
              <a:rPr lang="zh-CN" altLang="en-US"/>
              <a:t>标题</a:t>
            </a:r>
            <a:endParaRPr lang="zh-CN" altLang="en-US"/>
          </a:p>
        </p:txBody>
      </p:sp>
      <p:sp>
        <p:nvSpPr>
          <p:cNvPr id="1048692" name="日期占位符 2"/>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694" name="页脚占位符 4"/>
          <p:cNvSpPr>
            <a:spLocks noGrp="1"/>
          </p:cNvSpPr>
          <p:nvPr>
            <p:ph type="ftr" sz="quarter" idx="11"/>
            <p:custDataLst>
              <p:tags r:id="rId5"/>
            </p:custDataLst>
          </p:nvPr>
        </p:nvSpPr>
        <p:spPr/>
        <p:txBody>
          <a:bodyPr/>
          <a:lstStyle/>
          <a:p>
            <a:endParaRPr lang="zh-CN" altLang="en-US"/>
          </a:p>
        </p:txBody>
      </p:sp>
      <p:sp>
        <p:nvSpPr>
          <p:cNvPr id="1048696"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698" name="矩形 2"/>
          <p:cNvSpPr/>
          <p:nvPr userDrawn="1">
            <p:custDataLst>
              <p:tags r:id="rId1"/>
            </p:custDataLst>
          </p:nvPr>
        </p:nvSpPr>
        <p:spPr>
          <a:xfrm>
            <a:off x="-12700" y="6985"/>
            <a:ext cx="12204700" cy="6851015"/>
          </a:xfrm>
          <a:prstGeom prst="rect">
            <a:avLst/>
          </a:prstGeom>
          <a:gradFill>
            <a:gsLst>
              <a:gs pos="0">
                <a:schemeClr val="accent3">
                  <a:lumMod val="1000"/>
                  <a:lumOff val="99000"/>
                </a:schemeClr>
              </a:gs>
              <a:gs pos="74000">
                <a:schemeClr val="accent2">
                  <a:lumMod val="15000"/>
                  <a:lumOff val="85000"/>
                </a:schemeClr>
              </a:gs>
              <a:gs pos="100000">
                <a:schemeClr val="accent2">
                  <a:lumMod val="15000"/>
                  <a:lumOff val="85000"/>
                </a:schemeClr>
              </a:gs>
            </a:gsLst>
            <a:lin ang="27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0" name="标题 1"/>
          <p:cNvSpPr>
            <a:spLocks noGrp="1"/>
          </p:cNvSpPr>
          <p:nvPr>
            <p:ph type="title" hasCustomPrompt="1"/>
            <p:custDataLst>
              <p:tags r:id="rId2"/>
            </p:custDataLst>
          </p:nvPr>
        </p:nvSpPr>
        <p:spPr>
          <a:xfrm>
            <a:off x="1042271" y="3682871"/>
            <a:ext cx="5754314" cy="2476722"/>
          </a:xfrm>
        </p:spPr>
        <p:txBody>
          <a:bodyPr anchor="t">
            <a:normAutofit/>
          </a:bodyPr>
          <a:lstStyle>
            <a:lvl1pPr algn="just">
              <a:defRPr sz="5400"/>
            </a:lvl1pPr>
          </a:lstStyle>
          <a:p>
            <a:r>
              <a:rPr lang="zh-CN" altLang="en-US"/>
              <a:t>单击编辑母版标题</a:t>
            </a:r>
            <a:endParaRPr lang="zh-CN" altLang="en-US"/>
          </a:p>
        </p:txBody>
      </p:sp>
      <p:sp>
        <p:nvSpPr>
          <p:cNvPr id="1048702" name="文本占位符 7"/>
          <p:cNvSpPr>
            <a:spLocks noGrp="1"/>
          </p:cNvSpPr>
          <p:nvPr>
            <p:ph type="body" sz="quarter" idx="13" hasCustomPrompt="1"/>
            <p:custDataLst>
              <p:tags r:id="rId3"/>
            </p:custDataLst>
          </p:nvPr>
        </p:nvSpPr>
        <p:spPr>
          <a:xfrm>
            <a:off x="1040366" y="2414141"/>
            <a:ext cx="5754314" cy="1224280"/>
          </a:xfrm>
        </p:spPr>
        <p:txBody>
          <a:bodyPr anchor="b">
            <a:noAutofit/>
          </a:bodyPr>
          <a:lstStyle>
            <a:lvl1pPr marL="0" indent="0" algn="just">
              <a:buNone/>
              <a:defRPr sz="8000" b="1">
                <a:solidFill>
                  <a:schemeClr val="accent1">
                    <a:lumMod val="60000"/>
                    <a:lumOff val="40000"/>
                  </a:schemeClr>
                </a:solidFill>
              </a:defRPr>
            </a:lvl1pPr>
          </a:lstStyle>
          <a:p>
            <a:pPr lvl="0"/>
            <a:r>
              <a:rPr lang="zh-CN" altLang="en-US"/>
              <a:t>节编号</a:t>
            </a:r>
            <a:endParaRPr lang="zh-CN" altLang="en-US"/>
          </a:p>
        </p:txBody>
      </p:sp>
      <p:pic>
        <p:nvPicPr>
          <p:cNvPr id="2097161" name="图片 4" descr="未标题-4"/>
          <p:cNvPicPr>
            <a:picLocks noChangeAspect="1"/>
          </p:cNvPicPr>
          <p:nvPr userDrawn="1">
            <p:custDataLst>
              <p:tags r:id="rId5"/>
            </p:custDataLst>
          </p:nvPr>
        </p:nvPicPr>
        <p:blipFill>
          <a:blip r:embed="rId4"/>
          <a:srcRect l="56742" t="21431" b="17463"/>
          <a:stretch>
            <a:fillRect/>
          </a:stretch>
        </p:blipFill>
        <p:spPr>
          <a:xfrm>
            <a:off x="7108825" y="1150966"/>
            <a:ext cx="5085715" cy="5711190"/>
          </a:xfrm>
          <a:prstGeom prst="rect">
            <a:avLst/>
          </a:prstGeom>
        </p:spPr>
      </p:pic>
      <p:sp>
        <p:nvSpPr>
          <p:cNvPr id="1048704" name="日期占位符 3"/>
          <p:cNvSpPr>
            <a:spLocks noGrp="1"/>
          </p:cNvSpPr>
          <p:nvPr>
            <p:ph type="dt" sz="half" idx="14"/>
            <p:custDataLst>
              <p:tags r:id="rId6"/>
            </p:custDataLst>
          </p:nvPr>
        </p:nvSpPr>
        <p:spPr/>
        <p:txBody>
          <a:bodyPr/>
          <a:lstStyle/>
          <a:p>
            <a:fld id="{5592522B-0F24-4480-B9DD-A9474A6880D6}" type="datetimeFigureOut">
              <a:rPr lang="zh-CN" altLang="en-US" smtClean="0"/>
              <a:t/>
            </a:fld>
            <a:endParaRPr lang="zh-CN" altLang="en-US"/>
          </a:p>
        </p:txBody>
      </p:sp>
      <p:sp>
        <p:nvSpPr>
          <p:cNvPr id="1048706" name="页脚占位符 5"/>
          <p:cNvSpPr>
            <a:spLocks noGrp="1"/>
          </p:cNvSpPr>
          <p:nvPr>
            <p:ph type="ftr" sz="quarter" idx="15"/>
            <p:custDataLst>
              <p:tags r:id="rId7"/>
            </p:custDataLst>
          </p:nvPr>
        </p:nvSpPr>
        <p:spPr/>
        <p:txBody>
          <a:bodyPr/>
          <a:lstStyle/>
          <a:p>
            <a:endParaRPr lang="zh-CN" altLang="en-US"/>
          </a:p>
        </p:txBody>
      </p:sp>
      <p:sp>
        <p:nvSpPr>
          <p:cNvPr id="1048708" name="灯片编号占位符 6"/>
          <p:cNvSpPr>
            <a:spLocks noGrp="1"/>
          </p:cNvSpPr>
          <p:nvPr>
            <p:ph type="sldNum" sz="quarter" idx="16"/>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10"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2"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6" name="日期占位符 4"/>
          <p:cNvSpPr>
            <a:spLocks noGrp="1"/>
          </p:cNvSpPr>
          <p:nvPr>
            <p:ph type="dt" sz="half" idx="10"/>
            <p:custDataLst>
              <p:tags r:id="rId4"/>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18" name="页脚占位符 5"/>
          <p:cNvSpPr>
            <a:spLocks noGrp="1"/>
          </p:cNvSpPr>
          <p:nvPr>
            <p:ph type="ftr" sz="quarter" idx="11"/>
            <p:custDataLst>
              <p:tags r:id="rId5"/>
            </p:custDataLst>
          </p:nvPr>
        </p:nvSpPr>
        <p:spPr/>
        <p:txBody>
          <a:bodyPr/>
          <a:lstStyle/>
          <a:p>
            <a:endParaRPr lang="zh-CN" altLang="en-US"/>
          </a:p>
        </p:txBody>
      </p:sp>
      <p:sp>
        <p:nvSpPr>
          <p:cNvPr id="1048720"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22" name="标题 1"/>
          <p:cNvSpPr>
            <a:spLocks noGrp="1"/>
          </p:cNvSpPr>
          <p:nvPr>
            <p:ph type="title"/>
            <p:custDataLst>
              <p:tags r:id="rId1"/>
            </p:custDataLst>
          </p:nvPr>
        </p:nvSpPr>
        <p:spPr>
          <a:xfrm>
            <a:off x="839788" y="360000"/>
            <a:ext cx="9288000" cy="6552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24"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26"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8"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0"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2" name="日期占位符 6"/>
          <p:cNvSpPr>
            <a:spLocks noGrp="1"/>
          </p:cNvSpPr>
          <p:nvPr>
            <p:ph type="dt" sz="half" idx="10"/>
            <p:custDataLst>
              <p:tags r:id="rId6"/>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34" name="页脚占位符 7"/>
          <p:cNvSpPr>
            <a:spLocks noGrp="1"/>
          </p:cNvSpPr>
          <p:nvPr>
            <p:ph type="ftr" sz="quarter" idx="11"/>
            <p:custDataLst>
              <p:tags r:id="rId7"/>
            </p:custDataLst>
          </p:nvPr>
        </p:nvSpPr>
        <p:spPr/>
        <p:txBody>
          <a:bodyPr/>
          <a:lstStyle/>
          <a:p>
            <a:endParaRPr lang="zh-CN" altLang="en-US"/>
          </a:p>
        </p:txBody>
      </p:sp>
      <p:sp>
        <p:nvSpPr>
          <p:cNvPr id="1048736"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3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40" name="日期占位符 2"/>
          <p:cNvSpPr>
            <a:spLocks noGrp="1"/>
          </p:cNvSpPr>
          <p:nvPr>
            <p:ph type="dt" sz="half" idx="10"/>
            <p:custDataLst>
              <p:tags r:id="rId2"/>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42" name="页脚占位符 3"/>
          <p:cNvSpPr>
            <a:spLocks noGrp="1"/>
          </p:cNvSpPr>
          <p:nvPr>
            <p:ph type="ftr" sz="quarter" idx="11"/>
            <p:custDataLst>
              <p:tags r:id="rId3"/>
            </p:custDataLst>
          </p:nvPr>
        </p:nvSpPr>
        <p:spPr/>
        <p:txBody>
          <a:bodyPr/>
          <a:lstStyle/>
          <a:p>
            <a:endParaRPr lang="zh-CN" altLang="en-US"/>
          </a:p>
        </p:txBody>
      </p:sp>
      <p:sp>
        <p:nvSpPr>
          <p:cNvPr id="1048744"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3" name="图片 11"/>
          <p:cNvPicPr>
            <a:picLocks noChangeAspect="1"/>
          </p:cNvPicPr>
          <p:nvPr userDrawn="1">
            <p:custDataLst>
              <p:tags r:id="rId2"/>
            </p:custDataLst>
          </p:nvPr>
        </p:nvPicPr>
        <p:blipFill>
          <a:blip r:embed="rId1"/>
          <a:srcRect l="2633" t="71072" r="68750" b="10324"/>
          <a:stretch>
            <a:fillRect/>
          </a:stretch>
        </p:blipFill>
        <p:spPr>
          <a:xfrm>
            <a:off x="0" y="5592726"/>
            <a:ext cx="2553970" cy="1275907"/>
          </a:xfrm>
          <a:prstGeom prst="rect">
            <a:avLst/>
          </a:prstGeom>
        </p:spPr>
      </p:pic>
      <p:sp>
        <p:nvSpPr>
          <p:cNvPr id="1048746" name="日期占位符 1"/>
          <p:cNvSpPr>
            <a:spLocks noGrp="1"/>
          </p:cNvSpPr>
          <p:nvPr>
            <p:ph type="dt" sz="half" idx="10"/>
            <p:custDataLst>
              <p:tags r:id="rId3"/>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48" name="页脚占位符 2"/>
          <p:cNvSpPr>
            <a:spLocks noGrp="1"/>
          </p:cNvSpPr>
          <p:nvPr>
            <p:ph type="ftr" sz="quarter" idx="11"/>
            <p:custDataLst>
              <p:tags r:id="rId4"/>
            </p:custDataLst>
          </p:nvPr>
        </p:nvSpPr>
        <p:spPr/>
        <p:txBody>
          <a:bodyPr/>
          <a:lstStyle/>
          <a:p>
            <a:endParaRPr lang="zh-CN" altLang="en-US"/>
          </a:p>
        </p:txBody>
      </p:sp>
      <p:sp>
        <p:nvSpPr>
          <p:cNvPr id="1048750" name="灯片编号占位符 3"/>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pic>
        <p:nvPicPr>
          <p:cNvPr id="2097165" name="图片 13"/>
          <p:cNvPicPr>
            <a:picLocks noChangeAspect="1"/>
          </p:cNvPicPr>
          <p:nvPr userDrawn="1">
            <p:custDataLst>
              <p:tags r:id="rId7"/>
            </p:custDataLst>
          </p:nvPr>
        </p:nvPicPr>
        <p:blipFill>
          <a:blip r:embed="rId6"/>
          <a:srcRect l="75357" t="19812" r="7610" b="57361"/>
          <a:stretch>
            <a:fillRect/>
          </a:stretch>
        </p:blipFill>
        <p:spPr>
          <a:xfrm>
            <a:off x="9882505" y="0"/>
            <a:ext cx="2309495" cy="241808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49" name=""/>
        <p:cNvGrpSpPr/>
        <p:nvPr/>
      </p:nvGrpSpPr>
      <p:grpSpPr>
        <a:xfrm>
          <a:off x="0" y="0"/>
          <a:ext cx="0" cy="0"/>
        </a:xfrm>
      </p:grpSpPr>
      <p:sp>
        <p:nvSpPr>
          <p:cNvPr id="1048752"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4" name="日期占位符 3"/>
          <p:cNvSpPr>
            <a:spLocks noGrp="1"/>
          </p:cNvSpPr>
          <p:nvPr>
            <p:ph type="dt" sz="half" idx="10"/>
            <p:custDataLst>
              <p:tags r:id="rId2"/>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56" name="页脚占位符 4"/>
          <p:cNvSpPr>
            <a:spLocks noGrp="1"/>
          </p:cNvSpPr>
          <p:nvPr>
            <p:ph type="ftr" sz="quarter" idx="11"/>
            <p:custDataLst>
              <p:tags r:id="rId3"/>
            </p:custDataLst>
          </p:nvPr>
        </p:nvSpPr>
        <p:spPr/>
        <p:txBody>
          <a:bodyPr/>
          <a:lstStyle/>
          <a:p>
            <a:endParaRPr lang="zh-CN" altLang="en-US"/>
          </a:p>
        </p:txBody>
      </p:sp>
      <p:sp>
        <p:nvSpPr>
          <p:cNvPr id="1048758"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pic>
        <p:nvPicPr>
          <p:cNvPr id="2097167" name="图片 13"/>
          <p:cNvPicPr>
            <a:picLocks noChangeAspect="1"/>
          </p:cNvPicPr>
          <p:nvPr userDrawn="1">
            <p:custDataLst>
              <p:tags r:id="rId6"/>
            </p:custDataLst>
          </p:nvPr>
        </p:nvPicPr>
        <p:blipFill>
          <a:blip r:embed="rId5"/>
          <a:srcRect l="75357" t="19812" r="7610" b="57361"/>
          <a:stretch>
            <a:fillRect/>
          </a:stretch>
        </p:blipFill>
        <p:spPr>
          <a:xfrm>
            <a:off x="9882505" y="0"/>
            <a:ext cx="2309495" cy="2418080"/>
          </a:xfrm>
          <a:prstGeom prst="rect">
            <a:avLst/>
          </a:prstGeom>
        </p:spPr>
      </p:pic>
      <p:pic>
        <p:nvPicPr>
          <p:cNvPr id="2097169" name="图片 11"/>
          <p:cNvPicPr>
            <a:picLocks noChangeAspect="1"/>
          </p:cNvPicPr>
          <p:nvPr userDrawn="1">
            <p:custDataLst>
              <p:tags r:id="rId8"/>
            </p:custDataLst>
          </p:nvPr>
        </p:nvPicPr>
        <p:blipFill>
          <a:blip r:embed="rId7"/>
          <a:srcRect l="2633" t="71072" r="68750" b="10324"/>
          <a:stretch>
            <a:fillRect/>
          </a:stretch>
        </p:blipFill>
        <p:spPr>
          <a:xfrm>
            <a:off x="0" y="5592726"/>
            <a:ext cx="2553970" cy="1275907"/>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60" name="标题 1"/>
          <p:cNvSpPr>
            <a:spLocks noGrp="1"/>
          </p:cNvSpPr>
          <p:nvPr>
            <p:ph type="title"/>
            <p:custDataLst>
              <p:tags r:id="rId1"/>
            </p:custDataLst>
          </p:nvPr>
        </p:nvSpPr>
        <p:spPr>
          <a:xfrm>
            <a:off x="836295" y="239395"/>
            <a:ext cx="9029065" cy="596900"/>
          </a:xfrm>
        </p:spPr>
        <p:txBody>
          <a:bodyPr/>
          <a:lstStyle>
            <a:lvl1pPr>
              <a:defRPr sz="2800"/>
            </a:lvl1pPr>
          </a:lstStyle>
          <a:p>
            <a:r>
              <a:rPr lang="zh-CN" altLang="en-US"/>
              <a:t>单击此处编辑母版标题样式</a:t>
            </a:r>
            <a:endParaRPr lang="zh-CN" altLang="en-US"/>
          </a:p>
        </p:txBody>
      </p:sp>
      <p:sp>
        <p:nvSpPr>
          <p:cNvPr id="1048762" name="文本占位符 2"/>
          <p:cNvSpPr>
            <a:spLocks noGrp="1"/>
          </p:cNvSpPr>
          <p:nvPr>
            <p:ph type="body" idx="1" hasCustomPrompt="1"/>
            <p:custDataLst>
              <p:tags r:id="rId2"/>
            </p:custDataLst>
          </p:nvPr>
        </p:nvSpPr>
        <p:spPr>
          <a:xfrm>
            <a:off x="838200" y="836295"/>
            <a:ext cx="9027795" cy="365760"/>
          </a:xfrm>
        </p:spPr>
        <p:txBody>
          <a:bodyPr anchor="t"/>
          <a:lstStyle>
            <a:lvl1pPr marL="0" indent="0">
              <a:buNone/>
              <a:defRPr sz="1600" b="0">
                <a:solidFill>
                  <a:schemeClr val="accent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64" name="日期占位符 6"/>
          <p:cNvSpPr>
            <a:spLocks noGrp="1"/>
          </p:cNvSpPr>
          <p:nvPr>
            <p:ph type="dt" sz="half" idx="10"/>
            <p:custDataLst>
              <p:tags r:id="rId3"/>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66" name="页脚占位符 7"/>
          <p:cNvSpPr>
            <a:spLocks noGrp="1"/>
          </p:cNvSpPr>
          <p:nvPr>
            <p:ph type="ftr" sz="quarter" idx="11"/>
            <p:custDataLst>
              <p:tags r:id="rId4"/>
            </p:custDataLst>
          </p:nvPr>
        </p:nvSpPr>
        <p:spPr/>
        <p:txBody>
          <a:bodyPr/>
          <a:lstStyle/>
          <a:p>
            <a:endParaRPr lang="zh-CN" altLang="en-US"/>
          </a:p>
        </p:txBody>
      </p:sp>
      <p:sp>
        <p:nvSpPr>
          <p:cNvPr id="1048768"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sp>
        <p:nvSpPr>
          <p:cNvPr id="1048770" name="矩形 7"/>
          <p:cNvSpPr/>
          <p:nvPr userDrawn="1">
            <p:custDataLst>
              <p:tags r:id="rId1"/>
            </p:custDataLst>
          </p:nvPr>
        </p:nvSpPr>
        <p:spPr>
          <a:xfrm>
            <a:off x="0" y="0"/>
            <a:ext cx="12192000" cy="6858000"/>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71" name="图片 6"/>
          <p:cNvPicPr>
            <a:picLocks noChangeAspect="1"/>
          </p:cNvPicPr>
          <p:nvPr userDrawn="1">
            <p:custDataLst>
              <p:tags r:id="rId3"/>
            </p:custDataLst>
          </p:nvPr>
        </p:nvPicPr>
        <p:blipFill>
          <a:blip r:embed="rId2"/>
          <a:stretch>
            <a:fillRect/>
          </a:stretch>
        </p:blipFill>
        <p:spPr>
          <a:xfrm>
            <a:off x="3994150" y="0"/>
            <a:ext cx="8197850" cy="6858000"/>
          </a:xfrm>
          <a:prstGeom prst="rect">
            <a:avLst/>
          </a:prstGeom>
        </p:spPr>
      </p:pic>
      <p:sp>
        <p:nvSpPr>
          <p:cNvPr id="1048772" name="标题 1"/>
          <p:cNvSpPr>
            <a:spLocks noGrp="1"/>
          </p:cNvSpPr>
          <p:nvPr>
            <p:ph type="ctrTitle"/>
            <p:custDataLst>
              <p:tags r:id="rId4"/>
            </p:custDataLst>
          </p:nvPr>
        </p:nvSpPr>
        <p:spPr>
          <a:xfrm>
            <a:off x="645160" y="624840"/>
            <a:ext cx="3348990" cy="3051810"/>
          </a:xfrm>
        </p:spPr>
        <p:txBody>
          <a:bodyPr anchor="b" anchorCtr="0">
            <a:normAutofit/>
          </a:bodyPr>
          <a:lstStyle>
            <a:lvl1pPr algn="l">
              <a:lnSpc>
                <a:spcPct val="100000"/>
              </a:lnSpc>
              <a:defRPr sz="4800"/>
            </a:lvl1pPr>
          </a:lstStyle>
          <a:p>
            <a:r>
              <a:rPr lang="zh-CN" altLang="en-US"/>
              <a:t>单击此处编辑母版标题样式</a:t>
            </a:r>
            <a:endParaRPr lang="zh-CN" altLang="en-US"/>
          </a:p>
        </p:txBody>
      </p:sp>
      <p:sp>
        <p:nvSpPr>
          <p:cNvPr id="1048774" name="文本占位符 23"/>
          <p:cNvSpPr>
            <a:spLocks noGrp="1"/>
          </p:cNvSpPr>
          <p:nvPr>
            <p:ph type="body" sz="quarter" idx="17" hasCustomPrompt="1"/>
            <p:custDataLst>
              <p:tags r:id="rId5"/>
            </p:custDataLst>
          </p:nvPr>
        </p:nvSpPr>
        <p:spPr>
          <a:xfrm>
            <a:off x="645160" y="3878580"/>
            <a:ext cx="2743200" cy="2185670"/>
          </a:xfrm>
        </p:spPr>
        <p:txBody>
          <a:bodyPr anchor="t" anchorCtr="0">
            <a:normAutofit/>
          </a:bodyPr>
          <a:lstStyle>
            <a:lvl1pPr marL="0" indent="0" algn="l">
              <a:lnSpc>
                <a:spcPct val="100000"/>
              </a:lnSpc>
              <a:buNone/>
              <a:defRPr sz="1600">
                <a:solidFill>
                  <a:schemeClr val="accent1">
                    <a:lumMod val="50000"/>
                  </a:schemeClr>
                </a:solidFill>
              </a:defRPr>
            </a:lvl1pPr>
          </a:lstStyle>
          <a:p>
            <a:pPr lvl="0"/>
            <a:r>
              <a:rPr lang="zh-CN" altLang="en-US"/>
              <a:t>署名占位符</a:t>
            </a:r>
            <a:endParaRPr lang="zh-CN" altLang="en-US"/>
          </a:p>
        </p:txBody>
      </p:sp>
      <p:sp>
        <p:nvSpPr>
          <p:cNvPr id="1048776" name="日期占位符 2"/>
          <p:cNvSpPr>
            <a:spLocks noGrp="1"/>
          </p:cNvSpPr>
          <p:nvPr>
            <p:ph type="dt" sz="half" idx="18"/>
            <p:custDataLst>
              <p:tags r:id="rId6"/>
            </p:custDataLst>
          </p:nvPr>
        </p:nvSpPr>
        <p:spPr/>
        <p:txBody>
          <a:bodyPr/>
          <a:lstStyle/>
          <a:p>
            <a:fld id="{5592522B-0F24-4480-B9DD-A9474A6880D6}" type="datetimeFigureOut">
              <a:rPr lang="zh-CN" altLang="en-US" smtClean="0"/>
              <a:t/>
            </a:fld>
            <a:endParaRPr lang="zh-CN" altLang="en-US"/>
          </a:p>
        </p:txBody>
      </p:sp>
      <p:sp>
        <p:nvSpPr>
          <p:cNvPr id="1048778" name="页脚占位符 3"/>
          <p:cNvSpPr>
            <a:spLocks noGrp="1"/>
          </p:cNvSpPr>
          <p:nvPr>
            <p:ph type="ftr" sz="quarter" idx="19"/>
            <p:custDataLst>
              <p:tags r:id="rId7"/>
            </p:custDataLst>
          </p:nvPr>
        </p:nvSpPr>
        <p:spPr/>
        <p:txBody>
          <a:bodyPr/>
          <a:lstStyle/>
          <a:p>
            <a:endParaRPr lang="zh-CN" altLang="en-US"/>
          </a:p>
        </p:txBody>
      </p:sp>
      <p:sp>
        <p:nvSpPr>
          <p:cNvPr id="1048780" name="灯片编号占位符 4"/>
          <p:cNvSpPr>
            <a:spLocks noGrp="1"/>
          </p:cNvSpPr>
          <p:nvPr>
            <p:ph type="sldNum" sz="quarter" idx="20"/>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66.xml" /><Relationship Id="rId13" Type="http://schemas.openxmlformats.org/officeDocument/2006/relationships/image" Target="../media/image5.png" /><Relationship Id="rId14" Type="http://schemas.openxmlformats.org/officeDocument/2006/relationships/tags" Target="../tags/tag67.xml" /><Relationship Id="rId15" Type="http://schemas.openxmlformats.org/officeDocument/2006/relationships/image" Target="../media/image4.png" /><Relationship Id="rId16" Type="http://schemas.openxmlformats.org/officeDocument/2006/relationships/tags" Target="../tags/tag68.xml" /><Relationship Id="rId17" Type="http://schemas.openxmlformats.org/officeDocument/2006/relationships/tags" Target="../tags/tag69.xml" /><Relationship Id="rId18" Type="http://schemas.openxmlformats.org/officeDocument/2006/relationships/tags" Target="../tags/tag70.xml" /><Relationship Id="rId19" Type="http://schemas.openxmlformats.org/officeDocument/2006/relationships/tags" Target="../tags/tag71.xml" /><Relationship Id="rId2" Type="http://schemas.openxmlformats.org/officeDocument/2006/relationships/slideLayout" Target="../slideLayouts/slideLayout13.xml" /><Relationship Id="rId20" Type="http://schemas.openxmlformats.org/officeDocument/2006/relationships/tags" Target="../tags/tag72.xml" /><Relationship Id="rId21" Type="http://schemas.openxmlformats.org/officeDocument/2006/relationships/tags" Target="../tags/tag73.xml" /><Relationship Id="rId22" Type="http://schemas.openxmlformats.org/officeDocument/2006/relationships/tags" Target="../tags/tag74.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矩形 7"/>
          <p:cNvSpPr/>
          <p:nvPr userDrawn="1">
            <p:custDataLst>
              <p:tags r:id="rId12"/>
            </p:custDataLst>
          </p:nvPr>
        </p:nvSpPr>
        <p:spPr>
          <a:xfrm>
            <a:off x="0" y="0"/>
            <a:ext cx="12192000" cy="1190625"/>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53" name="图片 13"/>
          <p:cNvPicPr>
            <a:picLocks noChangeAspect="1"/>
          </p:cNvPicPr>
          <p:nvPr userDrawn="1">
            <p:custDataLst>
              <p:tags r:id="rId14"/>
            </p:custDataLst>
          </p:nvPr>
        </p:nvPicPr>
        <p:blipFill>
          <a:blip r:embed="rId13"/>
          <a:srcRect l="75357" t="19812" r="7610" b="57361"/>
          <a:stretch>
            <a:fillRect/>
          </a:stretch>
        </p:blipFill>
        <p:spPr>
          <a:xfrm>
            <a:off x="9890125" y="0"/>
            <a:ext cx="2309495" cy="2418080"/>
          </a:xfrm>
          <a:prstGeom prst="rect">
            <a:avLst/>
          </a:prstGeom>
        </p:spPr>
      </p:pic>
      <p:pic>
        <p:nvPicPr>
          <p:cNvPr id="2097155" name="图片 11"/>
          <p:cNvPicPr>
            <a:picLocks noChangeAspect="1"/>
          </p:cNvPicPr>
          <p:nvPr userDrawn="1">
            <p:custDataLst>
              <p:tags r:id="rId16"/>
            </p:custDataLst>
          </p:nvPr>
        </p:nvPicPr>
        <p:blipFill>
          <a:blip r:embed="rId15"/>
          <a:srcRect l="2633" t="71072" r="68750" b="10324"/>
          <a:stretch>
            <a:fillRect/>
          </a:stretch>
        </p:blipFill>
        <p:spPr>
          <a:xfrm>
            <a:off x="0" y="5592726"/>
            <a:ext cx="2553970" cy="1275907"/>
          </a:xfrm>
          <a:prstGeom prst="rect">
            <a:avLst/>
          </a:prstGeom>
        </p:spPr>
      </p:pic>
      <p:sp>
        <p:nvSpPr>
          <p:cNvPr id="1048656" name="标题占位符 1"/>
          <p:cNvSpPr>
            <a:spLocks noGrp="1"/>
          </p:cNvSpPr>
          <p:nvPr>
            <p:ph type="title"/>
            <p:custDataLst>
              <p:tags r:id="rId17"/>
            </p:custDataLst>
          </p:nvPr>
        </p:nvSpPr>
        <p:spPr>
          <a:xfrm>
            <a:off x="838200" y="360045"/>
            <a:ext cx="9288439" cy="654685"/>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8"/>
            </p:custDataLst>
          </p:nvPr>
        </p:nvSpPr>
        <p:spPr>
          <a:xfrm>
            <a:off x="838200" y="1460500"/>
            <a:ext cx="10515600" cy="4717415"/>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9"/>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20"/>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21"/>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22"/>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3600" b="1" kern="1200">
          <a:solidFill>
            <a:schemeClr val="accent1">
              <a:lumMod val="5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50000"/>
              <a:lumOff val="5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50000"/>
              <a:lumOff val="5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50000"/>
              <a:lumOff val="5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50000"/>
              <a:lumOff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87.xml" /><Relationship Id="rId11" Type="http://schemas.openxmlformats.org/officeDocument/2006/relationships/tags" Target="../tags/tag88.xml" /><Relationship Id="rId12" Type="http://schemas.openxmlformats.org/officeDocument/2006/relationships/tags" Target="../tags/tag89.xml" /><Relationship Id="rId13" Type="http://schemas.openxmlformats.org/officeDocument/2006/relationships/tags" Target="../tags/tag90.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tags" Target="../tags/tag85.xml" /><Relationship Id="rId9" Type="http://schemas.openxmlformats.org/officeDocument/2006/relationships/tags" Target="../tags/tag8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2.xml" /><Relationship Id="rId11" Type="http://schemas.openxmlformats.org/officeDocument/2006/relationships/tags" Target="../tags/tag103.xml" /><Relationship Id="rId12" Type="http://schemas.openxmlformats.org/officeDocument/2006/relationships/tags" Target="../tags/tag104.xml" /><Relationship Id="rId13" Type="http://schemas.openxmlformats.org/officeDocument/2006/relationships/tags" Target="../tags/tag105.x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tags" Target="../tags/tag97.xml" /><Relationship Id="rId6" Type="http://schemas.openxmlformats.org/officeDocument/2006/relationships/tags" Target="../tags/tag98.xml" /><Relationship Id="rId7" Type="http://schemas.openxmlformats.org/officeDocument/2006/relationships/tags" Target="../tags/tag99.xml" /><Relationship Id="rId8" Type="http://schemas.openxmlformats.org/officeDocument/2006/relationships/tags" Target="../tags/tag100.xml" /><Relationship Id="rId9" Type="http://schemas.openxmlformats.org/officeDocument/2006/relationships/tags" Target="../tags/tag10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tags" Target="../tags/tag110.xml" /><Relationship Id="rId7" Type="http://schemas.openxmlformats.org/officeDocument/2006/relationships/tags" Target="../tags/tag111.xml" /><Relationship Id="rId8" Type="http://schemas.openxmlformats.org/officeDocument/2006/relationships/tags" Target="../tags/tag112.xml" /><Relationship Id="rId9" Type="http://schemas.openxmlformats.org/officeDocument/2006/relationships/tags" Target="../tags/tag1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2.xml" /><Relationship Id="rId11" Type="http://schemas.openxmlformats.org/officeDocument/2006/relationships/tags" Target="../tags/tag123.xml" /><Relationship Id="rId12" Type="http://schemas.openxmlformats.org/officeDocument/2006/relationships/tags" Target="../tags/tag124.xml" /><Relationship Id="rId13" Type="http://schemas.openxmlformats.org/officeDocument/2006/relationships/tags" Target="../tags/tag125.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tags" Target="../tags/tag119.xml" /><Relationship Id="rId8" Type="http://schemas.openxmlformats.org/officeDocument/2006/relationships/tags" Target="../tags/tag120.xml" /><Relationship Id="rId9" Type="http://schemas.openxmlformats.org/officeDocument/2006/relationships/tags" Target="../tags/tag12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0.xml" /><Relationship Id="rId3" Type="http://schemas.openxmlformats.org/officeDocument/2006/relationships/tags" Target="../tags/tag131.xml" /><Relationship Id="rId4" Type="http://schemas.openxmlformats.org/officeDocument/2006/relationships/tags" Target="../tags/tag13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1.xml" /><Relationship Id="rId11" Type="http://schemas.openxmlformats.org/officeDocument/2006/relationships/tags" Target="../tags/tag142.xml" /><Relationship Id="rId12" Type="http://schemas.openxmlformats.org/officeDocument/2006/relationships/tags" Target="../tags/tag143.xml" /><Relationship Id="rId13" Type="http://schemas.openxmlformats.org/officeDocument/2006/relationships/tags" Target="../tags/tag144.xml" /><Relationship Id="rId14" Type="http://schemas.openxmlformats.org/officeDocument/2006/relationships/tags" Target="../tags/tag145.xml" /><Relationship Id="rId15" Type="http://schemas.openxmlformats.org/officeDocument/2006/relationships/tags" Target="../tags/tag146.xml" /><Relationship Id="rId16" Type="http://schemas.openxmlformats.org/officeDocument/2006/relationships/tags" Target="../tags/tag147.xml" /><Relationship Id="rId17" Type="http://schemas.openxmlformats.org/officeDocument/2006/relationships/tags" Target="../tags/tag148.xml" /><Relationship Id="rId18" Type="http://schemas.openxmlformats.org/officeDocument/2006/relationships/tags" Target="../tags/tag149.xml" /><Relationship Id="rId19" Type="http://schemas.openxmlformats.org/officeDocument/2006/relationships/tags" Target="../tags/tag150.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tags" Target="../tags/tag138.xml" /><Relationship Id="rId8" Type="http://schemas.openxmlformats.org/officeDocument/2006/relationships/tags" Target="../tags/tag139.xml" /><Relationship Id="rId9" Type="http://schemas.openxmlformats.org/officeDocument/2006/relationships/tags" Target="../tags/tag14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tags" Target="../tags/tag163.xml" /><Relationship Id="rId15" Type="http://schemas.openxmlformats.org/officeDocument/2006/relationships/tags" Target="../tags/tag164.xml" /><Relationship Id="rId16" Type="http://schemas.openxmlformats.org/officeDocument/2006/relationships/tags" Target="../tags/tag165.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tags" Target="../tags/tag154.xml" /><Relationship Id="rId6" Type="http://schemas.openxmlformats.org/officeDocument/2006/relationships/tags" Target="../tags/tag155.xml" /><Relationship Id="rId7" Type="http://schemas.openxmlformats.org/officeDocument/2006/relationships/tags" Target="../tags/tag156.xml" /><Relationship Id="rId8" Type="http://schemas.openxmlformats.org/officeDocument/2006/relationships/tags" Target="../tags/tag157.xml" /><Relationship Id="rId9" Type="http://schemas.openxmlformats.org/officeDocument/2006/relationships/tags" Target="../tags/tag15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4.xml" /><Relationship Id="rId11" Type="http://schemas.openxmlformats.org/officeDocument/2006/relationships/tags" Target="../tags/tag175.xml" /><Relationship Id="rId12" Type="http://schemas.openxmlformats.org/officeDocument/2006/relationships/tags" Target="../tags/tag176.xml" /><Relationship Id="rId13" Type="http://schemas.openxmlformats.org/officeDocument/2006/relationships/tags" Target="../tags/tag177.xml" /><Relationship Id="rId2" Type="http://schemas.openxmlformats.org/officeDocument/2006/relationships/tags" Target="../tags/tag166.xml" /><Relationship Id="rId3" Type="http://schemas.openxmlformats.org/officeDocument/2006/relationships/tags" Target="../tags/tag167.xml" /><Relationship Id="rId4" Type="http://schemas.openxmlformats.org/officeDocument/2006/relationships/tags" Target="../tags/tag168.xml" /><Relationship Id="rId5" Type="http://schemas.openxmlformats.org/officeDocument/2006/relationships/tags" Target="../tags/tag169.xml" /><Relationship Id="rId6" Type="http://schemas.openxmlformats.org/officeDocument/2006/relationships/tags" Target="../tags/tag170.xml" /><Relationship Id="rId7" Type="http://schemas.openxmlformats.org/officeDocument/2006/relationships/tags" Target="../tags/tag171.xml" /><Relationship Id="rId8" Type="http://schemas.openxmlformats.org/officeDocument/2006/relationships/tags" Target="../tags/tag172.xml" /><Relationship Id="rId9" Type="http://schemas.openxmlformats.org/officeDocument/2006/relationships/tags" Target="../tags/tag17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tags" Target="../tags/tag188.xml" /><Relationship Id="rId13" Type="http://schemas.openxmlformats.org/officeDocument/2006/relationships/tags" Target="../tags/tag189.xml" /><Relationship Id="rId14" Type="http://schemas.openxmlformats.org/officeDocument/2006/relationships/tags" Target="../tags/tag190.xml" /><Relationship Id="rId15" Type="http://schemas.openxmlformats.org/officeDocument/2006/relationships/tags" Target="../tags/tag191.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3.xml" /><Relationship Id="rId11" Type="http://schemas.openxmlformats.org/officeDocument/2006/relationships/tags" Target="../tags/tag204.xml" /><Relationship Id="rId12" Type="http://schemas.openxmlformats.org/officeDocument/2006/relationships/tags" Target="../tags/tag205.xml" /><Relationship Id="rId13" Type="http://schemas.openxmlformats.org/officeDocument/2006/relationships/tags" Target="../tags/tag206.xml" /><Relationship Id="rId14" Type="http://schemas.openxmlformats.org/officeDocument/2006/relationships/tags" Target="../tags/tag207.xml" /><Relationship Id="rId15" Type="http://schemas.openxmlformats.org/officeDocument/2006/relationships/tags" Target="../tags/tag208.xml" /><Relationship Id="rId16" Type="http://schemas.openxmlformats.org/officeDocument/2006/relationships/tags" Target="../tags/tag209.xml" /><Relationship Id="rId17" Type="http://schemas.openxmlformats.org/officeDocument/2006/relationships/tags" Target="../tags/tag210.xml" /><Relationship Id="rId18" Type="http://schemas.openxmlformats.org/officeDocument/2006/relationships/tags" Target="../tags/tag211.xml" /><Relationship Id="rId19" Type="http://schemas.openxmlformats.org/officeDocument/2006/relationships/tags" Target="../tags/tag212.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tags" Target="../tags/tag197.xml" /><Relationship Id="rId5" Type="http://schemas.openxmlformats.org/officeDocument/2006/relationships/tags" Target="../tags/tag198.xml" /><Relationship Id="rId6" Type="http://schemas.openxmlformats.org/officeDocument/2006/relationships/tags" Target="../tags/tag199.xml" /><Relationship Id="rId7" Type="http://schemas.openxmlformats.org/officeDocument/2006/relationships/tags" Target="../tags/tag200.xml" /><Relationship Id="rId8" Type="http://schemas.openxmlformats.org/officeDocument/2006/relationships/tags" Target="../tags/tag201.xml" /><Relationship Id="rId9" Type="http://schemas.openxmlformats.org/officeDocument/2006/relationships/tags" Target="../tags/tag20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5003300322011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1190479"/>
            <a:ext cx="5257800" cy="2452093"/>
          </a:xfrm>
        </p:spPr>
        <p:txBody>
          <a:bodyPr/>
          <a:lstStyle/>
          <a:p>
            <a:r>
              <a:rPr lang="zh-CN" altLang="en-US"/>
              <a:t>电化学课件</a:t>
            </a:r>
            <a:endParaRPr lang="zh-CN" altLang="en-US"/>
          </a:p>
        </p:txBody>
      </p:sp>
      <p:sp>
        <p:nvSpPr>
          <p:cNvPr id="1048650" name="文本占位符 2"/>
          <p:cNvSpPr>
            <a:spLocks noGrp="1"/>
          </p:cNvSpPr>
          <p:nvPr>
            <p:ph type="body" sz="quarter" idx="17"/>
            <p:custDataLst>
              <p:tags r:id="rId3"/>
            </p:custDataLst>
          </p:nvPr>
        </p:nvSpPr>
        <p:spPr>
          <a:xfrm>
            <a:off x="838199" y="4144300"/>
            <a:ext cx="5343524" cy="1404250"/>
          </a:xfrm>
        </p:spPr>
        <p:txBody>
          <a:bodyPr/>
          <a:lstStyle/>
          <a:p>
            <a:r>
              <a:rPr lang="zh-CN" altLang="en-US"/>
              <a:t>汇报人：</a:t>
            </a:r>
            <a:r>
              <a:rPr lang="en-US" altLang="zh-CN"/>
              <a:t>PPT</a:t>
            </a:r>
            <a:endParaRPr lang="zh-CN" altLang="en-US"/>
          </a:p>
        </p:txBody>
      </p:sp>
      <p:sp>
        <p:nvSpPr>
          <p:cNvPr id="1048652" name="副标题 7"/>
          <p:cNvSpPr>
            <a:spLocks noGrp="1"/>
          </p:cNvSpPr>
          <p:nvPr>
            <p:ph type="subTitle" idx="1"/>
            <p:custDataLst>
              <p:tags r:id="rId4"/>
            </p:custDataLst>
          </p:nvPr>
        </p:nvSpPr>
        <p:spPr/>
        <p:txBody>
          <a:bodyPr/>
          <a:lstStyle/>
          <a:p>
            <a:r>
              <a:rPr lang="zh-CN" altLang="en-US"/>
              <a:t>单击此处添加副标题</a:t>
            </a:r>
            <a:endParaRPr lang="en-US" altLang="zh-CN"/>
          </a:p>
        </p:txBody>
      </p:sp>
    </p:spTree>
    <p:custDataLst>
      <p:tags r:id="rId5"/>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94" name="标题 8"/>
          <p:cNvSpPr>
            <a:spLocks noGrp="1"/>
          </p:cNvSpPr>
          <p:nvPr>
            <p:ph type="title"/>
            <p:custDataLst>
              <p:tags r:id="rId2"/>
            </p:custDataLst>
          </p:nvPr>
        </p:nvSpPr>
        <p:spPr>
          <a:xfrm>
            <a:off x="840105" y="449580"/>
            <a:ext cx="10608945" cy="896620"/>
          </a:xfrm>
        </p:spPr>
        <p:txBody>
          <a:bodyPr/>
          <a:lstStyle/>
          <a:p>
            <a:r>
              <a:rPr lang="zh-CN" altLang="en-US"/>
              <a:t>目录</a:t>
            </a:r>
            <a:endParaRPr lang="zh-CN" altLang="en-US"/>
          </a:p>
        </p:txBody>
      </p:sp>
      <p:sp>
        <p:nvSpPr>
          <p:cNvPr id="1048796" name="序号"/>
          <p:cNvSpPr txBox="1"/>
          <p:nvPr>
            <p:custDataLst>
              <p:tags r:id="rId3"/>
            </p:custDataLst>
          </p:nvPr>
        </p:nvSpPr>
        <p:spPr>
          <a:xfrm>
            <a:off x="1132840" y="291592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01</a:t>
            </a:r>
            <a:endParaRPr lang="en-US" sz="4400">
              <a:solidFill>
                <a:schemeClr val="accent1">
                  <a:lumMod val="60000"/>
                  <a:lumOff val="40000"/>
                  <a:alpha val="60000"/>
                </a:schemeClr>
              </a:solidFill>
              <a:latin typeface="+mn-ea"/>
              <a:ea typeface="+mn-ea"/>
              <a:sym typeface="+mn-ea"/>
            </a:endParaRPr>
          </a:p>
        </p:txBody>
      </p:sp>
      <p:sp>
        <p:nvSpPr>
          <p:cNvPr id="1048798" name="项标题"/>
          <p:cNvSpPr txBox="1"/>
          <p:nvPr>
            <p:custDataLst>
              <p:tags r:id="rId4"/>
            </p:custDataLst>
          </p:nvPr>
        </p:nvSpPr>
        <p:spPr>
          <a:xfrm>
            <a:off x="2693035" y="291655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电化学基础知识</a:t>
            </a:r>
            <a:endParaRPr lang="zh-CN" altLang="en-US" sz="2400" b="1">
              <a:solidFill>
                <a:schemeClr val="accent1">
                  <a:lumMod val="50000"/>
                </a:schemeClr>
              </a:solidFill>
              <a:latin typeface="+mn-ea"/>
              <a:sym typeface="+mn-ea"/>
            </a:endParaRPr>
          </a:p>
        </p:txBody>
      </p:sp>
      <p:sp>
        <p:nvSpPr>
          <p:cNvPr id="1048800" name="序号"/>
          <p:cNvSpPr txBox="1"/>
          <p:nvPr>
            <p:custDataLst>
              <p:tags r:id="rId5"/>
            </p:custDataLst>
          </p:nvPr>
        </p:nvSpPr>
        <p:spPr>
          <a:xfrm>
            <a:off x="6474460" y="291592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02</a:t>
            </a:r>
            <a:endParaRPr lang="en-US" sz="4400">
              <a:solidFill>
                <a:schemeClr val="accent1">
                  <a:lumMod val="60000"/>
                  <a:lumOff val="40000"/>
                  <a:alpha val="60000"/>
                </a:schemeClr>
              </a:solidFill>
              <a:latin typeface="+mn-ea"/>
              <a:ea typeface="+mn-ea"/>
              <a:sym typeface="+mn-ea"/>
            </a:endParaRPr>
          </a:p>
        </p:txBody>
      </p:sp>
      <p:sp>
        <p:nvSpPr>
          <p:cNvPr id="1048802" name="项标题"/>
          <p:cNvSpPr txBox="1"/>
          <p:nvPr>
            <p:custDataLst>
              <p:tags r:id="rId6"/>
            </p:custDataLst>
          </p:nvPr>
        </p:nvSpPr>
        <p:spPr>
          <a:xfrm>
            <a:off x="8034655" y="291655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电解原理及应用</a:t>
            </a:r>
            <a:endParaRPr lang="zh-CN" altLang="en-US" sz="2400" b="1">
              <a:solidFill>
                <a:schemeClr val="accent1">
                  <a:lumMod val="50000"/>
                </a:schemeClr>
              </a:solidFill>
              <a:latin typeface="+mn-ea"/>
              <a:sym typeface="+mn-ea"/>
            </a:endParaRPr>
          </a:p>
        </p:txBody>
      </p:sp>
      <p:sp>
        <p:nvSpPr>
          <p:cNvPr id="1048804" name="序号"/>
          <p:cNvSpPr txBox="1"/>
          <p:nvPr>
            <p:custDataLst>
              <p:tags r:id="rId7"/>
            </p:custDataLst>
          </p:nvPr>
        </p:nvSpPr>
        <p:spPr>
          <a:xfrm>
            <a:off x="6474460" y="391795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04</a:t>
            </a:r>
            <a:endParaRPr lang="en-US" sz="4400">
              <a:solidFill>
                <a:schemeClr val="accent1">
                  <a:lumMod val="60000"/>
                  <a:lumOff val="40000"/>
                  <a:alpha val="60000"/>
                </a:schemeClr>
              </a:solidFill>
              <a:latin typeface="+mn-ea"/>
              <a:ea typeface="+mn-ea"/>
              <a:sym typeface="+mn-ea"/>
            </a:endParaRPr>
          </a:p>
        </p:txBody>
      </p:sp>
      <p:sp>
        <p:nvSpPr>
          <p:cNvPr id="1048806" name="项标题"/>
          <p:cNvSpPr txBox="1"/>
          <p:nvPr>
            <p:custDataLst>
              <p:tags r:id="rId8"/>
            </p:custDataLst>
          </p:nvPr>
        </p:nvSpPr>
        <p:spPr>
          <a:xfrm>
            <a:off x="8034655" y="391858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电化学计算</a:t>
            </a:r>
            <a:endParaRPr lang="zh-CN" altLang="en-US" sz="2400" b="1">
              <a:solidFill>
                <a:schemeClr val="accent1">
                  <a:lumMod val="50000"/>
                </a:schemeClr>
              </a:solidFill>
              <a:latin typeface="+mn-ea"/>
              <a:sym typeface="+mn-ea"/>
            </a:endParaRPr>
          </a:p>
        </p:txBody>
      </p:sp>
      <p:sp>
        <p:nvSpPr>
          <p:cNvPr id="1048808" name="序号"/>
          <p:cNvSpPr txBox="1"/>
          <p:nvPr>
            <p:custDataLst>
              <p:tags r:id="rId9"/>
            </p:custDataLst>
          </p:nvPr>
        </p:nvSpPr>
        <p:spPr>
          <a:xfrm>
            <a:off x="1132840" y="391795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03</a:t>
            </a:r>
            <a:endParaRPr lang="en-US" sz="4400">
              <a:solidFill>
                <a:schemeClr val="accent1">
                  <a:lumMod val="60000"/>
                  <a:lumOff val="40000"/>
                  <a:alpha val="60000"/>
                </a:schemeClr>
              </a:solidFill>
              <a:latin typeface="+mn-ea"/>
              <a:ea typeface="+mn-ea"/>
              <a:sym typeface="+mn-ea"/>
            </a:endParaRPr>
          </a:p>
        </p:txBody>
      </p:sp>
      <p:sp>
        <p:nvSpPr>
          <p:cNvPr id="1048810" name="项标题"/>
          <p:cNvSpPr txBox="1"/>
          <p:nvPr>
            <p:custDataLst>
              <p:tags r:id="rId10"/>
            </p:custDataLst>
          </p:nvPr>
        </p:nvSpPr>
        <p:spPr>
          <a:xfrm>
            <a:off x="2693035" y="391858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原电池原理及应用</a:t>
            </a:r>
            <a:endParaRPr lang="zh-CN" altLang="en-US" sz="2400" b="1">
              <a:solidFill>
                <a:schemeClr val="accent1">
                  <a:lumMod val="50000"/>
                </a:schemeClr>
              </a:solidFill>
              <a:latin typeface="+mn-ea"/>
              <a:sym typeface="+mn-ea"/>
            </a:endParaRPr>
          </a:p>
        </p:txBody>
      </p:sp>
      <p:sp>
        <p:nvSpPr>
          <p:cNvPr id="1048812" name="序号"/>
          <p:cNvSpPr txBox="1"/>
          <p:nvPr>
            <p:custDataLst>
              <p:tags r:id="rId11"/>
            </p:custDataLst>
          </p:nvPr>
        </p:nvSpPr>
        <p:spPr>
          <a:xfrm>
            <a:off x="1132840" y="491998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05</a:t>
            </a:r>
            <a:endParaRPr lang="en-US" sz="4400">
              <a:solidFill>
                <a:schemeClr val="accent1">
                  <a:lumMod val="60000"/>
                  <a:lumOff val="40000"/>
                  <a:alpha val="60000"/>
                </a:schemeClr>
              </a:solidFill>
              <a:latin typeface="+mn-ea"/>
              <a:ea typeface="+mn-ea"/>
              <a:sym typeface="+mn-ea"/>
            </a:endParaRPr>
          </a:p>
        </p:txBody>
      </p:sp>
      <p:sp>
        <p:nvSpPr>
          <p:cNvPr id="1048814" name="项标题"/>
          <p:cNvSpPr txBox="1"/>
          <p:nvPr>
            <p:custDataLst>
              <p:tags r:id="rId12"/>
            </p:custDataLst>
          </p:nvPr>
        </p:nvSpPr>
        <p:spPr>
          <a:xfrm>
            <a:off x="2693035" y="492061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电化学中的氧化还原反应</a:t>
            </a:r>
            <a:endParaRPr lang="zh-CN" altLang="en-US" sz="2400" b="1">
              <a:solidFill>
                <a:schemeClr val="accent1">
                  <a:lumMod val="50000"/>
                </a:schemeClr>
              </a:solidFill>
              <a:latin typeface="+mn-ea"/>
              <a:sym typeface="+mn-ea"/>
            </a:endParaRPr>
          </a:p>
        </p:txBody>
      </p:sp>
    </p:spTree>
    <p:custDataLst>
      <p:tags r:id="rId13"/>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46" name="标题"/>
          <p:cNvSpPr>
            <a:spLocks noGrp="1"/>
          </p:cNvSpPr>
          <p:nvPr>
            <p:ph type="title"/>
            <p:custDataLst>
              <p:tags r:id="rId2"/>
            </p:custDataLst>
          </p:nvPr>
        </p:nvSpPr>
        <p:spPr>
          <a:xfrm>
            <a:off x="1042271" y="3682871"/>
            <a:ext cx="5754314" cy="2476722"/>
          </a:xfrm>
        </p:spPr>
        <p:txBody>
          <a:bodyPr/>
          <a:lstStyle/>
          <a:p>
            <a:r>
              <a:rPr lang="zh-CN" altLang="en-US"/>
              <a:t>电化学基础知识</a:t>
            </a:r>
            <a:endParaRPr lang="zh-CN" altLang="en-US"/>
          </a:p>
        </p:txBody>
      </p:sp>
      <p:sp>
        <p:nvSpPr>
          <p:cNvPr id="1048848" name="节编号"/>
          <p:cNvSpPr>
            <a:spLocks noGrp="1"/>
          </p:cNvSpPr>
          <p:nvPr>
            <p:ph type="body" sz="quarter" idx="13"/>
            <p:custDataLst>
              <p:tags r:id="rId3"/>
            </p:custDataLst>
          </p:nvPr>
        </p:nvSpPr>
        <p:spPr>
          <a:xfrm>
            <a:off x="1040366" y="2414141"/>
            <a:ext cx="5754314" cy="1224280"/>
          </a:xfrm>
        </p:spPr>
        <p:txBody>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88" name="标题 1"/>
          <p:cNvSpPr>
            <a:spLocks noGrp="1"/>
          </p:cNvSpPr>
          <p:nvPr>
            <p:ph type="title"/>
          </p:nvPr>
        </p:nvSpPr>
        <p:spPr/>
        <p:txBody>
          <a:bodyPr/>
          <a:lstStyle/>
          <a:p>
            <a:r>
              <a:rPr lang="zh-CN" altLang="en-US"/>
              <a:t>原电池与电解池的区别</a:t>
            </a:r>
            <a:endParaRPr lang="zh-CN" altLang="en-US"/>
          </a:p>
        </p:txBody>
      </p:sp>
      <p:sp>
        <p:nvSpPr>
          <p:cNvPr id="1048890" name="矩形 3"/>
          <p:cNvSpPr/>
          <p:nvPr>
            <p:custDataLst>
              <p:tags r:id="rId2"/>
            </p:custDataLst>
          </p:nvPr>
        </p:nvSpPr>
        <p:spPr>
          <a:xfrm>
            <a:off x="1654229" y="1460500"/>
            <a:ext cx="9407200" cy="1034295"/>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92" name="矩形 13"/>
          <p:cNvSpPr/>
          <p:nvPr>
            <p:custDataLst>
              <p:tags r:id="rId3"/>
            </p:custDataLst>
          </p:nvPr>
        </p:nvSpPr>
        <p:spPr>
          <a:xfrm>
            <a:off x="1130631" y="1460500"/>
            <a:ext cx="255120" cy="1034295"/>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94" name="文本框 4"/>
          <p:cNvSpPr txBox="1"/>
          <p:nvPr>
            <p:custDataLst>
              <p:tags r:id="rId4"/>
            </p:custDataLst>
          </p:nvPr>
        </p:nvSpPr>
        <p:spPr>
          <a:xfrm>
            <a:off x="1923580" y="1549864"/>
            <a:ext cx="9001035" cy="85561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工作原理：原电池是将化学能转化为电能，电解池是将电能转化为化学能</a:t>
            </a:r>
            <a:endParaRPr lang="zh-CN" altLang="en-US" sz="2000" spc="150">
              <a:solidFill>
                <a:schemeClr val="tx1">
                  <a:lumMod val="85000"/>
                  <a:lumOff val="15000"/>
                </a:schemeClr>
              </a:solidFill>
              <a:latin typeface="+mn-ea"/>
              <a:sym typeface="+mn-ea"/>
            </a:endParaRPr>
          </a:p>
        </p:txBody>
      </p:sp>
      <p:sp>
        <p:nvSpPr>
          <p:cNvPr id="1048896" name="矩形 39"/>
          <p:cNvSpPr/>
          <p:nvPr>
            <p:custDataLst>
              <p:tags r:id="rId5"/>
            </p:custDataLst>
          </p:nvPr>
        </p:nvSpPr>
        <p:spPr>
          <a:xfrm>
            <a:off x="1654229" y="2688312"/>
            <a:ext cx="9407200" cy="1034295"/>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98" name="矩形 5"/>
          <p:cNvSpPr/>
          <p:nvPr>
            <p:custDataLst>
              <p:tags r:id="rId6"/>
            </p:custDataLst>
          </p:nvPr>
        </p:nvSpPr>
        <p:spPr>
          <a:xfrm>
            <a:off x="1130631" y="2688312"/>
            <a:ext cx="255120" cy="1034295"/>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00" name="文本框 41"/>
          <p:cNvSpPr txBox="1"/>
          <p:nvPr>
            <p:custDataLst>
              <p:tags r:id="rId7"/>
            </p:custDataLst>
          </p:nvPr>
        </p:nvSpPr>
        <p:spPr>
          <a:xfrm>
            <a:off x="1923580" y="2777676"/>
            <a:ext cx="9001035" cy="85561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电流方向：原电池中电流从正极流向负极，电解池中电流从阴极流向阳极</a:t>
            </a:r>
            <a:endParaRPr lang="zh-CN" altLang="en-US" sz="2000" spc="150">
              <a:solidFill>
                <a:schemeClr val="tx1">
                  <a:lumMod val="85000"/>
                  <a:lumOff val="15000"/>
                </a:schemeClr>
              </a:solidFill>
              <a:latin typeface="+mn-ea"/>
              <a:sym typeface="+mn-ea"/>
            </a:endParaRPr>
          </a:p>
        </p:txBody>
      </p:sp>
      <p:sp>
        <p:nvSpPr>
          <p:cNvPr id="1048902" name="矩形 12"/>
          <p:cNvSpPr/>
          <p:nvPr>
            <p:custDataLst>
              <p:tags r:id="rId8"/>
            </p:custDataLst>
          </p:nvPr>
        </p:nvSpPr>
        <p:spPr>
          <a:xfrm>
            <a:off x="1654229" y="3916124"/>
            <a:ext cx="9407200" cy="1034295"/>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04" name="矩形 17"/>
          <p:cNvSpPr/>
          <p:nvPr>
            <p:custDataLst>
              <p:tags r:id="rId9"/>
            </p:custDataLst>
          </p:nvPr>
        </p:nvSpPr>
        <p:spPr>
          <a:xfrm>
            <a:off x="1130631" y="3916124"/>
            <a:ext cx="255120" cy="1034295"/>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06" name="文本框 19"/>
          <p:cNvSpPr txBox="1"/>
          <p:nvPr>
            <p:custDataLst>
              <p:tags r:id="rId10"/>
            </p:custDataLst>
          </p:nvPr>
        </p:nvSpPr>
        <p:spPr>
          <a:xfrm>
            <a:off x="1923580" y="4005488"/>
            <a:ext cx="9001035" cy="855618"/>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电极反应：原电池中阳极发生氧化反应，阴极发生还原反应；电解池中阴极发生还原反应，阳极发生氧化反应</a:t>
            </a:r>
            <a:endParaRPr lang="zh-CN" altLang="en-US" sz="2000" spc="150">
              <a:solidFill>
                <a:schemeClr val="tx1">
                  <a:lumMod val="85000"/>
                  <a:lumOff val="15000"/>
                </a:schemeClr>
              </a:solidFill>
              <a:latin typeface="+mn-ea"/>
              <a:sym typeface="+mn-ea"/>
            </a:endParaRPr>
          </a:p>
        </p:txBody>
      </p:sp>
      <p:sp>
        <p:nvSpPr>
          <p:cNvPr id="1048908" name="矩形 49"/>
          <p:cNvSpPr/>
          <p:nvPr>
            <p:custDataLst>
              <p:tags r:id="rId11"/>
            </p:custDataLst>
          </p:nvPr>
        </p:nvSpPr>
        <p:spPr>
          <a:xfrm>
            <a:off x="1654229" y="5143306"/>
            <a:ext cx="9407200" cy="1034295"/>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10" name="矩形 26"/>
          <p:cNvSpPr/>
          <p:nvPr>
            <p:custDataLst>
              <p:tags r:id="rId12"/>
            </p:custDataLst>
          </p:nvPr>
        </p:nvSpPr>
        <p:spPr>
          <a:xfrm>
            <a:off x="1130631" y="5143306"/>
            <a:ext cx="255120" cy="1034295"/>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12" name="文本框 27"/>
          <p:cNvSpPr txBox="1"/>
          <p:nvPr>
            <p:custDataLst>
              <p:tags r:id="rId13"/>
            </p:custDataLst>
          </p:nvPr>
        </p:nvSpPr>
        <p:spPr>
          <a:xfrm>
            <a:off x="1923580" y="5232670"/>
            <a:ext cx="9001035" cy="855618"/>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应用领域：原电池广泛应用于便携式电子设备，电解池广泛应用于工业生产中，如电解冶金、电解水等。</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48" name="标题 1"/>
          <p:cNvSpPr>
            <a:spLocks noGrp="1"/>
          </p:cNvSpPr>
          <p:nvPr>
            <p:ph type="title"/>
          </p:nvPr>
        </p:nvSpPr>
        <p:spPr/>
        <p:txBody>
          <a:bodyPr/>
          <a:lstStyle/>
          <a:p>
            <a:r>
              <a:rPr lang="zh-CN" altLang="en-US"/>
              <a:t>电极反应方程式的书写</a:t>
            </a:r>
            <a:endParaRPr lang="zh-CN" altLang="en-US"/>
          </a:p>
        </p:txBody>
      </p:sp>
      <p:sp>
        <p:nvSpPr>
          <p:cNvPr id="1048950" name="五边形 30"/>
          <p:cNvSpPr/>
          <p:nvPr>
            <p:custDataLst>
              <p:tags r:id="rId2"/>
            </p:custDataLst>
          </p:nvPr>
        </p:nvSpPr>
        <p:spPr>
          <a:xfrm>
            <a:off x="838200" y="3266266"/>
            <a:ext cx="2787094" cy="1132917"/>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52" name="燕尾形 36"/>
          <p:cNvSpPr/>
          <p:nvPr>
            <p:custDataLst>
              <p:tags r:id="rId3"/>
            </p:custDataLst>
          </p:nvPr>
        </p:nvSpPr>
        <p:spPr>
          <a:xfrm>
            <a:off x="3342276" y="3266266"/>
            <a:ext cx="2787094" cy="1132917"/>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54" name="燕尾形 37"/>
          <p:cNvSpPr/>
          <p:nvPr>
            <p:custDataLst>
              <p:tags r:id="rId4"/>
            </p:custDataLst>
          </p:nvPr>
        </p:nvSpPr>
        <p:spPr>
          <a:xfrm>
            <a:off x="8350429" y="3266266"/>
            <a:ext cx="2787094" cy="1132917"/>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56" name="燕尾形 38"/>
          <p:cNvSpPr/>
          <p:nvPr>
            <p:custDataLst>
              <p:tags r:id="rId5"/>
            </p:custDataLst>
          </p:nvPr>
        </p:nvSpPr>
        <p:spPr>
          <a:xfrm>
            <a:off x="5846353" y="3266266"/>
            <a:ext cx="2787094" cy="1132917"/>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58" name="文本框 3"/>
          <p:cNvSpPr txBox="1"/>
          <p:nvPr>
            <p:custDataLst>
              <p:tags r:id="rId6"/>
            </p:custDataLst>
          </p:nvPr>
        </p:nvSpPr>
        <p:spPr>
          <a:xfrm>
            <a:off x="3283983" y="4640805"/>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书写规则：遵循电荷守恒、质量守恒、电子守恒等原则</a:t>
            </a:r>
            <a:endParaRPr lang="zh-CN" altLang="en-US" sz="1400" spc="150">
              <a:solidFill>
                <a:schemeClr val="tx1"/>
              </a:solidFill>
              <a:effectLst/>
              <a:latin typeface="+mn-ea"/>
              <a:sym typeface="+mn-ea"/>
            </a:endParaRPr>
          </a:p>
        </p:txBody>
      </p:sp>
      <p:sp>
        <p:nvSpPr>
          <p:cNvPr id="1048960" name="文本框 6"/>
          <p:cNvSpPr txBox="1"/>
          <p:nvPr>
            <p:custDataLst>
              <p:tags r:id="rId7"/>
            </p:custDataLst>
          </p:nvPr>
        </p:nvSpPr>
        <p:spPr>
          <a:xfrm>
            <a:off x="838200" y="1681365"/>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电极反应方程式：描述电极反应的化学方程式</a:t>
            </a:r>
            <a:endParaRPr lang="zh-CN" altLang="en-US" sz="1400" spc="150">
              <a:solidFill>
                <a:schemeClr val="tx1"/>
              </a:solidFill>
              <a:effectLst/>
              <a:latin typeface="+mn-ea"/>
              <a:sym typeface="+mn-ea"/>
            </a:endParaRPr>
          </a:p>
        </p:txBody>
      </p:sp>
      <p:sp>
        <p:nvSpPr>
          <p:cNvPr id="1048962" name="文本框 7"/>
          <p:cNvSpPr txBox="1"/>
          <p:nvPr>
            <p:custDataLst>
              <p:tags r:id="rId8"/>
            </p:custDataLst>
          </p:nvPr>
        </p:nvSpPr>
        <p:spPr>
          <a:xfrm>
            <a:off x="5844663" y="1681365"/>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电极反应类型：氧化还原反应、酸碱反应、络合反应等</a:t>
            </a:r>
            <a:endParaRPr lang="zh-CN" altLang="en-US" sz="1400" spc="150">
              <a:solidFill>
                <a:schemeClr val="tx1"/>
              </a:solidFill>
              <a:effectLst/>
              <a:latin typeface="+mn-ea"/>
              <a:sym typeface="+mn-ea"/>
            </a:endParaRPr>
          </a:p>
        </p:txBody>
      </p:sp>
      <p:sp>
        <p:nvSpPr>
          <p:cNvPr id="1048964" name="文本框 8"/>
          <p:cNvSpPr txBox="1"/>
          <p:nvPr>
            <p:custDataLst>
              <p:tags r:id="rId9"/>
            </p:custDataLst>
          </p:nvPr>
        </p:nvSpPr>
        <p:spPr>
          <a:xfrm>
            <a:off x="8347895" y="4640805"/>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书写步骤：确定反应类型、写出反应物和生成物、配平电荷和元素、检查是否满足守恒原则</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00" name="标题 1"/>
          <p:cNvSpPr>
            <a:spLocks noGrp="1"/>
          </p:cNvSpPr>
          <p:nvPr>
            <p:ph type="title"/>
          </p:nvPr>
        </p:nvSpPr>
        <p:spPr/>
        <p:txBody>
          <a:bodyPr/>
          <a:lstStyle/>
          <a:p>
            <a:r>
              <a:rPr lang="zh-CN" altLang="en-US"/>
              <a:t>电子转移与电流方向</a:t>
            </a:r>
            <a:endParaRPr lang="zh-CN" altLang="en-US"/>
          </a:p>
        </p:txBody>
      </p:sp>
      <p:sp>
        <p:nvSpPr>
          <p:cNvPr id="1049002" name="圆角矩形 26"/>
          <p:cNvSpPr/>
          <p:nvPr>
            <p:custDataLst>
              <p:tags r:id="rId2"/>
            </p:custDataLst>
          </p:nvPr>
        </p:nvSpPr>
        <p:spPr>
          <a:xfrm>
            <a:off x="838200" y="1901191"/>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004" name="圆角矩形 28"/>
          <p:cNvSpPr/>
          <p:nvPr>
            <p:custDataLst>
              <p:tags r:id="rId3"/>
            </p:custDataLst>
          </p:nvPr>
        </p:nvSpPr>
        <p:spPr>
          <a:xfrm>
            <a:off x="840636" y="1901191"/>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006" name="文本框 31"/>
          <p:cNvSpPr txBox="1"/>
          <p:nvPr>
            <p:custDataLst>
              <p:tags r:id="rId4"/>
            </p:custDataLst>
          </p:nvPr>
        </p:nvSpPr>
        <p:spPr>
          <a:xfrm>
            <a:off x="986770" y="2304888"/>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电子转移：在化学反应中，电子从一个原子或分子转移到另一个原子或分子</a:t>
            </a:r>
            <a:endParaRPr lang="zh-CN" altLang="en-US" sz="2000" spc="200">
              <a:solidFill>
                <a:schemeClr val="tx1">
                  <a:lumMod val="85000"/>
                  <a:lumOff val="15000"/>
                </a:schemeClr>
              </a:solidFill>
              <a:latin typeface="+mn-ea"/>
              <a:sym typeface="+mn-ea"/>
            </a:endParaRPr>
          </a:p>
        </p:txBody>
      </p:sp>
      <p:sp>
        <p:nvSpPr>
          <p:cNvPr id="1049008" name="圆角矩形 29"/>
          <p:cNvSpPr/>
          <p:nvPr>
            <p:custDataLst>
              <p:tags r:id="rId5"/>
            </p:custDataLst>
          </p:nvPr>
        </p:nvSpPr>
        <p:spPr>
          <a:xfrm>
            <a:off x="3514898" y="1901191"/>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010" name="圆角矩形 32"/>
          <p:cNvSpPr/>
          <p:nvPr>
            <p:custDataLst>
              <p:tags r:id="rId6"/>
            </p:custDataLst>
          </p:nvPr>
        </p:nvSpPr>
        <p:spPr>
          <a:xfrm>
            <a:off x="3517334" y="1901191"/>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012" name="文本框 34"/>
          <p:cNvSpPr txBox="1"/>
          <p:nvPr>
            <p:custDataLst>
              <p:tags r:id="rId7"/>
            </p:custDataLst>
          </p:nvPr>
        </p:nvSpPr>
        <p:spPr>
          <a:xfrm>
            <a:off x="3665904" y="2304888"/>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电流方向：电流的方向与电子转移的方向相反，即从正极流向负极</a:t>
            </a:r>
            <a:endParaRPr lang="zh-CN" altLang="en-US" sz="2000" spc="200">
              <a:solidFill>
                <a:schemeClr val="tx1">
                  <a:lumMod val="85000"/>
                  <a:lumOff val="15000"/>
                </a:schemeClr>
              </a:solidFill>
              <a:latin typeface="+mn-ea"/>
              <a:sym typeface="+mn-ea"/>
            </a:endParaRPr>
          </a:p>
        </p:txBody>
      </p:sp>
      <p:sp>
        <p:nvSpPr>
          <p:cNvPr id="1049014" name="圆角矩形 3"/>
          <p:cNvSpPr/>
          <p:nvPr>
            <p:custDataLst>
              <p:tags r:id="rId8"/>
            </p:custDataLst>
          </p:nvPr>
        </p:nvSpPr>
        <p:spPr>
          <a:xfrm>
            <a:off x="6191596" y="1901191"/>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016" name="圆角矩形 4"/>
          <p:cNvSpPr/>
          <p:nvPr>
            <p:custDataLst>
              <p:tags r:id="rId9"/>
            </p:custDataLst>
          </p:nvPr>
        </p:nvSpPr>
        <p:spPr>
          <a:xfrm>
            <a:off x="6194032" y="1901191"/>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018" name="文本框 5"/>
          <p:cNvSpPr txBox="1"/>
          <p:nvPr>
            <p:custDataLst>
              <p:tags r:id="rId10"/>
            </p:custDataLst>
          </p:nvPr>
        </p:nvSpPr>
        <p:spPr>
          <a:xfrm>
            <a:off x="6341993" y="2304888"/>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电流强度：电流强度的大小与电子转移的数量成正比</a:t>
            </a:r>
            <a:endParaRPr lang="zh-CN" altLang="en-US" sz="2000" spc="200">
              <a:solidFill>
                <a:schemeClr val="tx1">
                  <a:lumMod val="85000"/>
                  <a:lumOff val="15000"/>
                </a:schemeClr>
              </a:solidFill>
              <a:latin typeface="+mn-ea"/>
              <a:sym typeface="+mn-ea"/>
            </a:endParaRPr>
          </a:p>
        </p:txBody>
      </p:sp>
      <p:sp>
        <p:nvSpPr>
          <p:cNvPr id="1049020" name="圆角矩形 8"/>
          <p:cNvSpPr/>
          <p:nvPr>
            <p:custDataLst>
              <p:tags r:id="rId11"/>
            </p:custDataLst>
          </p:nvPr>
        </p:nvSpPr>
        <p:spPr>
          <a:xfrm>
            <a:off x="8868295" y="1901191"/>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022" name="圆角矩形 9"/>
          <p:cNvSpPr/>
          <p:nvPr>
            <p:custDataLst>
              <p:tags r:id="rId12"/>
            </p:custDataLst>
          </p:nvPr>
        </p:nvSpPr>
        <p:spPr>
          <a:xfrm>
            <a:off x="8870730" y="1901191"/>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024" name="文本框 10"/>
          <p:cNvSpPr txBox="1"/>
          <p:nvPr>
            <p:custDataLst>
              <p:tags r:id="rId13"/>
            </p:custDataLst>
          </p:nvPr>
        </p:nvSpPr>
        <p:spPr>
          <a:xfrm>
            <a:off x="9018691" y="2304888"/>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电流的性质：电流分为直流电和交流电，直流电的电流方向不变，交流电的电流方向周期性变化</a:t>
            </a:r>
            <a:endParaRPr lang="zh-CN" altLang="en-US" sz="2000" spc="20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60" name="标题 1"/>
          <p:cNvSpPr>
            <a:spLocks noGrp="1"/>
          </p:cNvSpPr>
          <p:nvPr>
            <p:ph type="title"/>
          </p:nvPr>
        </p:nvSpPr>
        <p:spPr/>
        <p:txBody>
          <a:bodyPr/>
          <a:lstStyle/>
          <a:p>
            <a:r>
              <a:rPr lang="zh-CN" altLang="en-US"/>
              <a:t>电极反应的判断</a:t>
            </a:r>
            <a:endParaRPr lang="zh-CN" altLang="en-US"/>
          </a:p>
        </p:txBody>
      </p:sp>
      <p:sp>
        <p:nvSpPr>
          <p:cNvPr id="1049062" name="矩形 31"/>
          <p:cNvSpPr/>
          <p:nvPr>
            <p:custDataLst>
              <p:tags r:id="rId2"/>
            </p:custDataLst>
          </p:nvPr>
        </p:nvSpPr>
        <p:spPr>
          <a:xfrm>
            <a:off x="2710362" y="1460500"/>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电极反应类型：氧化反应、还原反应、复合反应</a:t>
            </a:r>
            <a:endParaRPr lang="zh-CN" altLang="en-US" sz="1200" spc="150">
              <a:solidFill>
                <a:schemeClr val="tx1">
                  <a:lumMod val="65000"/>
                  <a:lumOff val="35000"/>
                </a:schemeClr>
              </a:solidFill>
              <a:latin typeface="+mn-ea"/>
              <a:sym typeface="+mn-ea"/>
            </a:endParaRPr>
          </a:p>
        </p:txBody>
      </p:sp>
      <p:sp>
        <p:nvSpPr>
          <p:cNvPr id="1049064" name="矩形 4"/>
          <p:cNvSpPr/>
          <p:nvPr>
            <p:custDataLst>
              <p:tags r:id="rId3"/>
            </p:custDataLst>
          </p:nvPr>
        </p:nvSpPr>
        <p:spPr>
          <a:xfrm>
            <a:off x="2710362" y="2684860"/>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电极反应方程式：根据电极反应类型写出相应的电极反应方程式</a:t>
            </a:r>
            <a:endParaRPr lang="zh-CN" altLang="en-US" sz="1200" spc="150">
              <a:solidFill>
                <a:schemeClr val="tx1">
                  <a:lumMod val="65000"/>
                  <a:lumOff val="35000"/>
                </a:schemeClr>
              </a:solidFill>
              <a:latin typeface="+mn-ea"/>
              <a:sym typeface="+mn-ea"/>
            </a:endParaRPr>
          </a:p>
        </p:txBody>
      </p:sp>
      <p:sp>
        <p:nvSpPr>
          <p:cNvPr id="1049066" name="矩形 5"/>
          <p:cNvSpPr/>
          <p:nvPr>
            <p:custDataLst>
              <p:tags r:id="rId4"/>
            </p:custDataLst>
          </p:nvPr>
        </p:nvSpPr>
        <p:spPr>
          <a:xfrm>
            <a:off x="2710362" y="3909219"/>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电极反应条件：温度、浓度、pH值等</a:t>
            </a:r>
            <a:endParaRPr lang="zh-CN" altLang="en-US" sz="1200" spc="150">
              <a:solidFill>
                <a:schemeClr val="tx1">
                  <a:lumMod val="65000"/>
                  <a:lumOff val="35000"/>
                </a:schemeClr>
              </a:solidFill>
              <a:latin typeface="+mn-ea"/>
              <a:sym typeface="+mn-ea"/>
            </a:endParaRPr>
          </a:p>
        </p:txBody>
      </p:sp>
      <p:sp>
        <p:nvSpPr>
          <p:cNvPr id="1049068" name="矩形 7"/>
          <p:cNvSpPr/>
          <p:nvPr>
            <p:custDataLst>
              <p:tags r:id="rId5"/>
            </p:custDataLst>
          </p:nvPr>
        </p:nvSpPr>
        <p:spPr>
          <a:xfrm>
            <a:off x="2710362" y="5133579"/>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电极反应速率：根据电极反应条件判断电极反应速率</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04" name="标题"/>
          <p:cNvSpPr>
            <a:spLocks noGrp="1"/>
          </p:cNvSpPr>
          <p:nvPr>
            <p:ph type="title"/>
            <p:custDataLst>
              <p:tags r:id="rId2"/>
            </p:custDataLst>
          </p:nvPr>
        </p:nvSpPr>
        <p:spPr>
          <a:xfrm>
            <a:off x="1042271" y="3682871"/>
            <a:ext cx="5754314" cy="2476722"/>
          </a:xfrm>
        </p:spPr>
        <p:txBody>
          <a:bodyPr/>
          <a:lstStyle/>
          <a:p>
            <a:r>
              <a:rPr lang="zh-CN" altLang="en-US"/>
              <a:t>电解原理及应用</a:t>
            </a:r>
            <a:endParaRPr lang="zh-CN" altLang="en-US"/>
          </a:p>
        </p:txBody>
      </p:sp>
      <p:sp>
        <p:nvSpPr>
          <p:cNvPr id="1049106" name="节编号"/>
          <p:cNvSpPr>
            <a:spLocks noGrp="1"/>
          </p:cNvSpPr>
          <p:nvPr>
            <p:ph type="body" sz="quarter" idx="13"/>
            <p:custDataLst>
              <p:tags r:id="rId3"/>
            </p:custDataLst>
          </p:nvPr>
        </p:nvSpPr>
        <p:spPr>
          <a:xfrm>
            <a:off x="1040366" y="2414141"/>
            <a:ext cx="5754314" cy="1224280"/>
          </a:xfrm>
        </p:spPr>
        <p:txBody>
          <a:bodyPr/>
          <a:lstStyle/>
          <a:p>
            <a:r>
              <a:rPr lang="en-US" altLang="zh-CN"/>
              <a:t>02</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46" name="标题 1"/>
          <p:cNvSpPr>
            <a:spLocks noGrp="1"/>
          </p:cNvSpPr>
          <p:nvPr>
            <p:ph type="title"/>
          </p:nvPr>
        </p:nvSpPr>
        <p:spPr/>
        <p:txBody>
          <a:bodyPr/>
          <a:lstStyle/>
          <a:p>
            <a:r>
              <a:rPr lang="zh-CN" altLang="en-US"/>
              <a:t>电解原理及电解池的组成</a:t>
            </a:r>
            <a:endParaRPr lang="zh-CN" altLang="en-US"/>
          </a:p>
        </p:txBody>
      </p:sp>
      <p:sp>
        <p:nvSpPr>
          <p:cNvPr id="1049148" name="圆角矩形 26"/>
          <p:cNvSpPr/>
          <p:nvPr>
            <p:custDataLst>
              <p:tags r:id="rId2"/>
            </p:custDataLst>
          </p:nvPr>
        </p:nvSpPr>
        <p:spPr>
          <a:xfrm>
            <a:off x="838200" y="2056648"/>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50" name="圆角矩形 28"/>
          <p:cNvSpPr/>
          <p:nvPr>
            <p:custDataLst>
              <p:tags r:id="rId3"/>
            </p:custDataLst>
          </p:nvPr>
        </p:nvSpPr>
        <p:spPr>
          <a:xfrm>
            <a:off x="840048" y="2056648"/>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152" name="文本框 31"/>
          <p:cNvSpPr txBox="1"/>
          <p:nvPr>
            <p:custDataLst>
              <p:tags r:id="rId4"/>
            </p:custDataLst>
          </p:nvPr>
        </p:nvSpPr>
        <p:spPr>
          <a:xfrm>
            <a:off x="938002" y="2427519"/>
            <a:ext cx="1393537" cy="312344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电解原理：通过电流使电解质溶液中的离子发生电化学反应的过程</a:t>
            </a:r>
            <a:endParaRPr lang="zh-CN" altLang="en-US" sz="2000" spc="200">
              <a:solidFill>
                <a:schemeClr val="tx1">
                  <a:lumMod val="85000"/>
                  <a:lumOff val="15000"/>
                </a:schemeClr>
              </a:solidFill>
              <a:latin typeface="+mn-ea"/>
              <a:sym typeface="+mn-ea"/>
            </a:endParaRPr>
          </a:p>
        </p:txBody>
      </p:sp>
      <p:sp>
        <p:nvSpPr>
          <p:cNvPr id="1049154" name="圆角矩形 29"/>
          <p:cNvSpPr/>
          <p:nvPr>
            <p:custDataLst>
              <p:tags r:id="rId5"/>
            </p:custDataLst>
          </p:nvPr>
        </p:nvSpPr>
        <p:spPr>
          <a:xfrm>
            <a:off x="2622938" y="2056648"/>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56" name="圆角矩形 32"/>
          <p:cNvSpPr/>
          <p:nvPr>
            <p:custDataLst>
              <p:tags r:id="rId6"/>
            </p:custDataLst>
          </p:nvPr>
        </p:nvSpPr>
        <p:spPr>
          <a:xfrm>
            <a:off x="2624786" y="2056648"/>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58" name="文本框 34"/>
          <p:cNvSpPr txBox="1"/>
          <p:nvPr>
            <p:custDataLst>
              <p:tags r:id="rId7"/>
            </p:custDataLst>
          </p:nvPr>
        </p:nvSpPr>
        <p:spPr>
          <a:xfrm>
            <a:off x="2722740" y="2427519"/>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电解池组成：包括阴极、阳极、电解质溶液和电源</a:t>
            </a:r>
            <a:endParaRPr lang="zh-CN" altLang="en-US" sz="2000" spc="200">
              <a:solidFill>
                <a:schemeClr val="tx1">
                  <a:lumMod val="85000"/>
                  <a:lumOff val="15000"/>
                </a:schemeClr>
              </a:solidFill>
              <a:latin typeface="+mn-ea"/>
              <a:sym typeface="+mn-ea"/>
            </a:endParaRPr>
          </a:p>
        </p:txBody>
      </p:sp>
      <p:sp>
        <p:nvSpPr>
          <p:cNvPr id="1049160" name="圆角矩形 3"/>
          <p:cNvSpPr/>
          <p:nvPr>
            <p:custDataLst>
              <p:tags r:id="rId8"/>
            </p:custDataLst>
          </p:nvPr>
        </p:nvSpPr>
        <p:spPr>
          <a:xfrm>
            <a:off x="4407676" y="2056648"/>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62" name="圆角矩形 4"/>
          <p:cNvSpPr/>
          <p:nvPr>
            <p:custDataLst>
              <p:tags r:id="rId9"/>
            </p:custDataLst>
          </p:nvPr>
        </p:nvSpPr>
        <p:spPr>
          <a:xfrm>
            <a:off x="4409524" y="2056648"/>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64" name="文本框 5"/>
          <p:cNvSpPr txBox="1"/>
          <p:nvPr>
            <p:custDataLst>
              <p:tags r:id="rId10"/>
            </p:custDataLst>
          </p:nvPr>
        </p:nvSpPr>
        <p:spPr>
          <a:xfrm>
            <a:off x="4507478" y="2427519"/>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阴极：发生还原反应，电子流入，生成金属或氢气</a:t>
            </a:r>
            <a:endParaRPr lang="zh-CN" altLang="en-US" sz="2000" spc="200">
              <a:solidFill>
                <a:schemeClr val="tx1">
                  <a:lumMod val="85000"/>
                  <a:lumOff val="15000"/>
                </a:schemeClr>
              </a:solidFill>
              <a:latin typeface="+mn-ea"/>
              <a:sym typeface="+mn-ea"/>
            </a:endParaRPr>
          </a:p>
        </p:txBody>
      </p:sp>
      <p:sp>
        <p:nvSpPr>
          <p:cNvPr id="1049166" name="圆角矩形 8"/>
          <p:cNvSpPr/>
          <p:nvPr>
            <p:custDataLst>
              <p:tags r:id="rId11"/>
            </p:custDataLst>
          </p:nvPr>
        </p:nvSpPr>
        <p:spPr>
          <a:xfrm>
            <a:off x="6192414" y="2056648"/>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68" name="圆角矩形 9"/>
          <p:cNvSpPr/>
          <p:nvPr>
            <p:custDataLst>
              <p:tags r:id="rId12"/>
            </p:custDataLst>
          </p:nvPr>
        </p:nvSpPr>
        <p:spPr>
          <a:xfrm>
            <a:off x="6194262" y="2056648"/>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70" name="文本框 10"/>
          <p:cNvSpPr txBox="1"/>
          <p:nvPr>
            <p:custDataLst>
              <p:tags r:id="rId13"/>
            </p:custDataLst>
          </p:nvPr>
        </p:nvSpPr>
        <p:spPr>
          <a:xfrm>
            <a:off x="6292216" y="2427519"/>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阳极：发生氧化反应，电子流出，生成金属或氧气</a:t>
            </a:r>
            <a:endParaRPr lang="zh-CN" altLang="en-US" sz="2000" spc="200">
              <a:solidFill>
                <a:schemeClr val="tx1">
                  <a:lumMod val="85000"/>
                  <a:lumOff val="15000"/>
                </a:schemeClr>
              </a:solidFill>
              <a:latin typeface="+mn-ea"/>
              <a:sym typeface="+mn-ea"/>
            </a:endParaRPr>
          </a:p>
        </p:txBody>
      </p:sp>
      <p:sp>
        <p:nvSpPr>
          <p:cNvPr id="1049172" name="圆角矩形 6"/>
          <p:cNvSpPr/>
          <p:nvPr>
            <p:custDataLst>
              <p:tags r:id="rId14"/>
            </p:custDataLst>
          </p:nvPr>
        </p:nvSpPr>
        <p:spPr>
          <a:xfrm>
            <a:off x="7977152" y="2057880"/>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74" name="圆角矩形 7"/>
          <p:cNvSpPr/>
          <p:nvPr>
            <p:custDataLst>
              <p:tags r:id="rId15"/>
            </p:custDataLst>
          </p:nvPr>
        </p:nvSpPr>
        <p:spPr>
          <a:xfrm>
            <a:off x="7979000" y="2057880"/>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76" name="文本框 11"/>
          <p:cNvSpPr txBox="1"/>
          <p:nvPr>
            <p:custDataLst>
              <p:tags r:id="rId16"/>
            </p:custDataLst>
          </p:nvPr>
        </p:nvSpPr>
        <p:spPr>
          <a:xfrm>
            <a:off x="8076954" y="2428751"/>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电解质溶液：提供离子，使电流通过，并参与电化学反应</a:t>
            </a:r>
            <a:endParaRPr lang="zh-CN" altLang="en-US" sz="2000" spc="200">
              <a:solidFill>
                <a:schemeClr val="tx1">
                  <a:lumMod val="85000"/>
                  <a:lumOff val="15000"/>
                </a:schemeClr>
              </a:solidFill>
              <a:latin typeface="+mn-ea"/>
              <a:sym typeface="+mn-ea"/>
            </a:endParaRPr>
          </a:p>
        </p:txBody>
      </p:sp>
      <p:sp>
        <p:nvSpPr>
          <p:cNvPr id="1049178" name="圆角矩形 16"/>
          <p:cNvSpPr/>
          <p:nvPr>
            <p:custDataLst>
              <p:tags r:id="rId17"/>
            </p:custDataLst>
          </p:nvPr>
        </p:nvSpPr>
        <p:spPr>
          <a:xfrm>
            <a:off x="9761890" y="2057880"/>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80" name="圆角矩形 17"/>
          <p:cNvSpPr/>
          <p:nvPr>
            <p:custDataLst>
              <p:tags r:id="rId18"/>
            </p:custDataLst>
          </p:nvPr>
        </p:nvSpPr>
        <p:spPr>
          <a:xfrm>
            <a:off x="9763738" y="2057880"/>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82" name="文本框 18"/>
          <p:cNvSpPr txBox="1"/>
          <p:nvPr>
            <p:custDataLst>
              <p:tags r:id="rId19"/>
            </p:custDataLst>
          </p:nvPr>
        </p:nvSpPr>
        <p:spPr>
          <a:xfrm>
            <a:off x="9861692" y="2428751"/>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电源：提供电流，驱动电解反应进行</a:t>
            </a:r>
            <a:endParaRPr lang="zh-CN" altLang="en-US" sz="2000" spc="20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18" name="标题 1"/>
          <p:cNvSpPr>
            <a:spLocks noGrp="1"/>
          </p:cNvSpPr>
          <p:nvPr>
            <p:ph type="title"/>
          </p:nvPr>
        </p:nvSpPr>
        <p:spPr/>
        <p:txBody>
          <a:bodyPr/>
          <a:lstStyle/>
          <a:p>
            <a:r>
              <a:rPr lang="zh-CN" altLang="en-US"/>
              <a:t>电解池的工作原理</a:t>
            </a:r>
            <a:endParaRPr lang="zh-CN" altLang="en-US"/>
          </a:p>
        </p:txBody>
      </p:sp>
      <p:sp>
        <p:nvSpPr>
          <p:cNvPr id="1049220" name="任意多边形: 形状 2"/>
          <p:cNvSpPr/>
          <p:nvPr>
            <p:custDataLst>
              <p:tags r:id="rId2"/>
            </p:custDataLst>
          </p:nvPr>
        </p:nvSpPr>
        <p:spPr>
          <a:xfrm rot="10800000">
            <a:off x="2702202" y="3949481"/>
            <a:ext cx="3315329" cy="21393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22" name="矩形 4"/>
          <p:cNvSpPr/>
          <p:nvPr>
            <p:custDataLst>
              <p:tags r:id="rId3"/>
            </p:custDataLst>
          </p:nvPr>
        </p:nvSpPr>
        <p:spPr>
          <a:xfrm>
            <a:off x="2616368" y="4294644"/>
            <a:ext cx="171469" cy="17278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24" name="文本框 5"/>
          <p:cNvSpPr txBox="1"/>
          <p:nvPr>
            <p:custDataLst>
              <p:tags r:id="rId4"/>
            </p:custDataLst>
          </p:nvPr>
        </p:nvSpPr>
        <p:spPr>
          <a:xfrm>
            <a:off x="2902482" y="4252640"/>
            <a:ext cx="2914426" cy="120982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pitchFamily="34" charset="-122"/>
                <a:sym typeface="+mn-ea"/>
              </a:rPr>
              <a:t>阳极反应：阴离子在阳极上得到电子，生成金属或氧气</a:t>
            </a:r>
            <a:endParaRPr lang="zh-CN" altLang="en-US"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226" name="任意多边形: 形状 56"/>
          <p:cNvSpPr/>
          <p:nvPr>
            <p:custDataLst>
              <p:tags r:id="rId5"/>
            </p:custDataLst>
          </p:nvPr>
        </p:nvSpPr>
        <p:spPr>
          <a:xfrm rot="10800000">
            <a:off x="6259755" y="3949481"/>
            <a:ext cx="3315329" cy="21393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228" name="矩形 57"/>
          <p:cNvSpPr/>
          <p:nvPr>
            <p:custDataLst>
              <p:tags r:id="rId6"/>
            </p:custDataLst>
          </p:nvPr>
        </p:nvSpPr>
        <p:spPr>
          <a:xfrm>
            <a:off x="6173920" y="4294644"/>
            <a:ext cx="171469" cy="17278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30" name="文本框 58"/>
          <p:cNvSpPr txBox="1"/>
          <p:nvPr>
            <p:custDataLst>
              <p:tags r:id="rId7"/>
            </p:custDataLst>
          </p:nvPr>
        </p:nvSpPr>
        <p:spPr>
          <a:xfrm>
            <a:off x="6460034" y="4252640"/>
            <a:ext cx="2914426" cy="120982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panose="020b0503020204020204" pitchFamily="34" charset="-122"/>
                <a:sym typeface="+mn-ea"/>
              </a:rPr>
              <a:t>电解池的应用包括电解冶金、电解水、电解制氢等</a:t>
            </a:r>
            <a:endParaRPr lang="zh-CN" altLang="en-US" spc="150">
              <a:solidFill>
                <a:schemeClr val="lt1">
                  <a:lumMod val="100000"/>
                </a:schemeClr>
              </a:solidFill>
              <a:latin typeface="Arial" pitchFamily="34" charset="0"/>
              <a:ea typeface="微软雅黑" panose="020b0503020204020204" pitchFamily="34" charset="-122"/>
              <a:sym typeface="+mn-ea"/>
            </a:endParaRPr>
          </a:p>
        </p:txBody>
      </p:sp>
      <p:sp>
        <p:nvSpPr>
          <p:cNvPr id="1049232" name="任意多边形: 形状 64"/>
          <p:cNvSpPr/>
          <p:nvPr>
            <p:custDataLst>
              <p:tags r:id="rId8"/>
            </p:custDataLst>
          </p:nvPr>
        </p:nvSpPr>
        <p:spPr>
          <a:xfrm rot="10800000">
            <a:off x="923425" y="1549776"/>
            <a:ext cx="3315329" cy="21393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234" name="矩形 65"/>
          <p:cNvSpPr/>
          <p:nvPr>
            <p:custDataLst>
              <p:tags r:id="rId9"/>
            </p:custDataLst>
          </p:nvPr>
        </p:nvSpPr>
        <p:spPr>
          <a:xfrm>
            <a:off x="838200" y="1894330"/>
            <a:ext cx="171469" cy="17278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36" name="文本框 66"/>
          <p:cNvSpPr txBox="1"/>
          <p:nvPr>
            <p:custDataLst>
              <p:tags r:id="rId10"/>
            </p:custDataLst>
          </p:nvPr>
        </p:nvSpPr>
        <p:spPr>
          <a:xfrm>
            <a:off x="1124314" y="1852327"/>
            <a:ext cx="2914426" cy="120982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panose="020b0503020204020204" pitchFamily="34" charset="-122"/>
                <a:sym typeface="+mn-ea"/>
              </a:rPr>
              <a:t>电解池由阴极、阳极和电解质溶液组成</a:t>
            </a:r>
            <a:endParaRPr lang="zh-CN" altLang="en-US" spc="150">
              <a:solidFill>
                <a:schemeClr val="lt1">
                  <a:lumMod val="100000"/>
                </a:schemeClr>
              </a:solidFill>
              <a:latin typeface="Arial" pitchFamily="34" charset="0"/>
              <a:ea typeface="微软雅黑" panose="020b0503020204020204" pitchFamily="34" charset="-122"/>
              <a:sym typeface="+mn-ea"/>
            </a:endParaRPr>
          </a:p>
        </p:txBody>
      </p:sp>
      <p:sp>
        <p:nvSpPr>
          <p:cNvPr id="1049238" name="任意多边形: 形状 68"/>
          <p:cNvSpPr/>
          <p:nvPr>
            <p:custDataLst>
              <p:tags r:id="rId11"/>
            </p:custDataLst>
          </p:nvPr>
        </p:nvSpPr>
        <p:spPr>
          <a:xfrm rot="10800000">
            <a:off x="4480978" y="1549776"/>
            <a:ext cx="3315329" cy="21393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40" name="矩形 69"/>
          <p:cNvSpPr/>
          <p:nvPr>
            <p:custDataLst>
              <p:tags r:id="rId12"/>
            </p:custDataLst>
          </p:nvPr>
        </p:nvSpPr>
        <p:spPr>
          <a:xfrm>
            <a:off x="4395144" y="1894330"/>
            <a:ext cx="171469" cy="17278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42" name="文本框 70"/>
          <p:cNvSpPr txBox="1"/>
          <p:nvPr>
            <p:custDataLst>
              <p:tags r:id="rId13"/>
            </p:custDataLst>
          </p:nvPr>
        </p:nvSpPr>
        <p:spPr>
          <a:xfrm>
            <a:off x="4681258" y="1852327"/>
            <a:ext cx="2914426" cy="120982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pitchFamily="34" charset="-122"/>
                <a:sym typeface="+mn-ea"/>
              </a:rPr>
              <a:t>电解池的工作原理是利用电解质溶液中的离子在阴极和阳极上的电化学反应</a:t>
            </a:r>
            <a:endParaRPr lang="zh-CN" altLang="en-US"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244" name="任意多边形: 形状 72"/>
          <p:cNvSpPr/>
          <p:nvPr>
            <p:custDataLst>
              <p:tags r:id="rId14"/>
            </p:custDataLst>
          </p:nvPr>
        </p:nvSpPr>
        <p:spPr>
          <a:xfrm rot="10800000">
            <a:off x="8038531" y="1549776"/>
            <a:ext cx="3315329" cy="21393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246" name="文本框 74"/>
          <p:cNvSpPr txBox="1"/>
          <p:nvPr>
            <p:custDataLst>
              <p:tags r:id="rId15"/>
            </p:custDataLst>
          </p:nvPr>
        </p:nvSpPr>
        <p:spPr>
          <a:xfrm>
            <a:off x="8238811" y="1852327"/>
            <a:ext cx="2914426" cy="1209828"/>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pc="150">
                <a:solidFill>
                  <a:schemeClr val="lt1">
                    <a:lumMod val="100000"/>
                  </a:schemeClr>
                </a:solidFill>
                <a:latin typeface="Arial" pitchFamily="34" charset="0"/>
                <a:ea typeface="微软雅黑" panose="020b0503020204020204" pitchFamily="34" charset="-122"/>
                <a:sym typeface="+mn-ea"/>
              </a:rPr>
              <a:t>阴极反应：阳离子在阴极上失去电子，生成金属或氢气</a:t>
            </a:r>
            <a:endParaRPr lang="zh-CN" altLang="en-US" spc="150">
              <a:solidFill>
                <a:schemeClr val="lt1">
                  <a:lumMod val="100000"/>
                </a:schemeClr>
              </a:solidFill>
              <a:latin typeface="Arial" pitchFamily="34" charset="0"/>
              <a:ea typeface="微软雅黑" panose="020b0503020204020204" pitchFamily="34" charset="-122"/>
              <a:sym typeface="+mn-ea"/>
            </a:endParaRPr>
          </a:p>
        </p:txBody>
      </p:sp>
      <p:sp>
        <p:nvSpPr>
          <p:cNvPr id="1049248" name="矩形 73"/>
          <p:cNvSpPr/>
          <p:nvPr>
            <p:custDataLst>
              <p:tags r:id="rId16"/>
            </p:custDataLst>
          </p:nvPr>
        </p:nvSpPr>
        <p:spPr>
          <a:xfrm>
            <a:off x="7952697" y="1894330"/>
            <a:ext cx="171469" cy="17278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84" name="标题 1"/>
          <p:cNvSpPr>
            <a:spLocks noGrp="1"/>
          </p:cNvSpPr>
          <p:nvPr>
            <p:ph type="title"/>
          </p:nvPr>
        </p:nvSpPr>
        <p:spPr/>
        <p:txBody>
          <a:bodyPr/>
          <a:lstStyle/>
          <a:p>
            <a:r>
              <a:rPr lang="zh-CN" altLang="en-US"/>
              <a:t>电解的应用</a:t>
            </a:r>
            <a:endParaRPr lang="zh-CN" altLang="en-US"/>
          </a:p>
        </p:txBody>
      </p:sp>
      <p:sp>
        <p:nvSpPr>
          <p:cNvPr id="1049286" name="任意多边形: 形状 64"/>
          <p:cNvSpPr/>
          <p:nvPr>
            <p:custDataLst>
              <p:tags r:id="rId2"/>
            </p:custDataLst>
          </p:nvPr>
        </p:nvSpPr>
        <p:spPr>
          <a:xfrm rot="10800000">
            <a:off x="1401558" y="1460500"/>
            <a:ext cx="4340867" cy="221192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288" name="矩形 65"/>
          <p:cNvSpPr/>
          <p:nvPr>
            <p:custDataLst>
              <p:tags r:id="rId3"/>
            </p:custDataLst>
          </p:nvPr>
        </p:nvSpPr>
        <p:spPr>
          <a:xfrm>
            <a:off x="1289524" y="1817375"/>
            <a:ext cx="214098" cy="21409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0" name="文本框 66"/>
          <p:cNvSpPr txBox="1"/>
          <p:nvPr>
            <p:custDataLst>
              <p:tags r:id="rId4"/>
            </p:custDataLst>
          </p:nvPr>
        </p:nvSpPr>
        <p:spPr>
          <a:xfrm>
            <a:off x="1664022" y="1719816"/>
            <a:ext cx="3815951" cy="125087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pitchFamily="34" charset="-122"/>
                <a:sym typeface="+mn-ea"/>
              </a:rPr>
              <a:t>电解水：产生氢气和氧气，用于氢燃料电池和氧气供应</a:t>
            </a:r>
            <a:endParaRPr lang="zh-CN" altLang="en-US" sz="2000" spc="150">
              <a:solidFill>
                <a:schemeClr val="lt1">
                  <a:lumMod val="100000"/>
                </a:schemeClr>
              </a:solidFill>
              <a:latin typeface="Arial" pitchFamily="34" charset="0"/>
              <a:ea typeface="微软雅黑" panose="020b0503020204020204" pitchFamily="34" charset="-122"/>
              <a:sym typeface="+mn-ea"/>
            </a:endParaRPr>
          </a:p>
        </p:txBody>
      </p:sp>
      <p:sp>
        <p:nvSpPr>
          <p:cNvPr id="1049292" name="任意多边形: 形状 68"/>
          <p:cNvSpPr/>
          <p:nvPr>
            <p:custDataLst>
              <p:tags r:id="rId5"/>
            </p:custDataLst>
          </p:nvPr>
        </p:nvSpPr>
        <p:spPr>
          <a:xfrm rot="10800000">
            <a:off x="6504801" y="1460500"/>
            <a:ext cx="4340867" cy="221192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4" name="矩形 69"/>
          <p:cNvSpPr/>
          <p:nvPr>
            <p:custDataLst>
              <p:tags r:id="rId6"/>
            </p:custDataLst>
          </p:nvPr>
        </p:nvSpPr>
        <p:spPr>
          <a:xfrm>
            <a:off x="6392137" y="1817375"/>
            <a:ext cx="214098" cy="21409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6" name="文本框 70"/>
          <p:cNvSpPr txBox="1"/>
          <p:nvPr>
            <p:custDataLst>
              <p:tags r:id="rId7"/>
            </p:custDataLst>
          </p:nvPr>
        </p:nvSpPr>
        <p:spPr>
          <a:xfrm>
            <a:off x="6767264" y="1719816"/>
            <a:ext cx="3815951" cy="125087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电解冶金：提取金属，如铝、铜、锌等</a:t>
            </a:r>
            <a:endParaRPr lang="zh-CN" altLang="en-US" sz="2000"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298" name="任意多边形: 形状 72"/>
          <p:cNvSpPr/>
          <p:nvPr>
            <p:custDataLst>
              <p:tags r:id="rId8"/>
            </p:custDataLst>
          </p:nvPr>
        </p:nvSpPr>
        <p:spPr>
          <a:xfrm rot="10800000">
            <a:off x="1401558" y="3966174"/>
            <a:ext cx="4340867" cy="221192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300" name="文本框 74"/>
          <p:cNvSpPr txBox="1"/>
          <p:nvPr>
            <p:custDataLst>
              <p:tags r:id="rId9"/>
            </p:custDataLst>
          </p:nvPr>
        </p:nvSpPr>
        <p:spPr>
          <a:xfrm>
            <a:off x="1664022" y="4224861"/>
            <a:ext cx="3815951" cy="125087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pitchFamily="34" charset="-122"/>
                <a:sym typeface="+mn-ea"/>
              </a:rPr>
              <a:t>电解盐溶液：制备化学品，如氯气、氢氧化钠等</a:t>
            </a:r>
            <a:endParaRPr lang="zh-CN" altLang="en-US" sz="2000" spc="150">
              <a:solidFill>
                <a:schemeClr val="lt1">
                  <a:lumMod val="100000"/>
                </a:schemeClr>
              </a:solidFill>
              <a:latin typeface="Arial" pitchFamily="34" charset="0"/>
              <a:ea typeface="微软雅黑" panose="020b0503020204020204" pitchFamily="34" charset="-122"/>
              <a:sym typeface="+mn-ea"/>
            </a:endParaRPr>
          </a:p>
        </p:txBody>
      </p:sp>
      <p:sp>
        <p:nvSpPr>
          <p:cNvPr id="1049302" name="矩形 73"/>
          <p:cNvSpPr/>
          <p:nvPr>
            <p:custDataLst>
              <p:tags r:id="rId10"/>
            </p:custDataLst>
          </p:nvPr>
        </p:nvSpPr>
        <p:spPr>
          <a:xfrm>
            <a:off x="1289524" y="4323049"/>
            <a:ext cx="214098" cy="21409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4" name="任意多边形: 形状 83"/>
          <p:cNvSpPr/>
          <p:nvPr>
            <p:custDataLst>
              <p:tags r:id="rId11"/>
            </p:custDataLst>
          </p:nvPr>
        </p:nvSpPr>
        <p:spPr>
          <a:xfrm rot="10800000">
            <a:off x="6562077" y="3966174"/>
            <a:ext cx="4340867" cy="221192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6" name="矩形 84"/>
          <p:cNvSpPr/>
          <p:nvPr>
            <p:custDataLst>
              <p:tags r:id="rId12"/>
            </p:custDataLst>
          </p:nvPr>
        </p:nvSpPr>
        <p:spPr>
          <a:xfrm>
            <a:off x="6450042" y="4323049"/>
            <a:ext cx="214098" cy="21409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8" name="文本框 85"/>
          <p:cNvSpPr txBox="1"/>
          <p:nvPr>
            <p:custDataLst>
              <p:tags r:id="rId13"/>
            </p:custDataLst>
          </p:nvPr>
        </p:nvSpPr>
        <p:spPr>
          <a:xfrm>
            <a:off x="6824540" y="4224861"/>
            <a:ext cx="3815951" cy="125087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电解废水：处理废水，如去除重金属离子、有机物等</a:t>
            </a:r>
            <a:endParaRPr lang="zh-CN" altLang="en-US" sz="2000" spc="150">
              <a:solidFill>
                <a:schemeClr val="tx1">
                  <a:lumMod val="75000"/>
                  <a:lumOff val="25000"/>
                </a:schemeClr>
              </a:solidFill>
              <a:latin typeface="Arial" pitchFamily="34" charset="0"/>
              <a:ea typeface="微软雅黑" panose="020b0503020204020204" pitchFamily="34" charset="-122"/>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44" name="标题 1"/>
          <p:cNvSpPr>
            <a:spLocks noGrp="1"/>
          </p:cNvSpPr>
          <p:nvPr>
            <p:ph type="title"/>
          </p:nvPr>
        </p:nvSpPr>
        <p:spPr/>
        <p:txBody>
          <a:bodyPr/>
          <a:lstStyle/>
          <a:p>
            <a:r>
              <a:rPr lang="zh-CN" altLang="en-US"/>
              <a:t>电解池的电极反应</a:t>
            </a:r>
            <a:endParaRPr lang="zh-CN" altLang="en-US"/>
          </a:p>
        </p:txBody>
      </p:sp>
      <p:sp>
        <p:nvSpPr>
          <p:cNvPr id="1049346" name="弧形 58"/>
          <p:cNvSpPr/>
          <p:nvPr>
            <p:custDataLst>
              <p:tags r:id="rId2"/>
            </p:custDataLst>
          </p:nvPr>
        </p:nvSpPr>
        <p:spPr>
          <a:xfrm>
            <a:off x="8027409" y="2156012"/>
            <a:ext cx="3327161" cy="332716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9348" name="弧形 57"/>
          <p:cNvSpPr/>
          <p:nvPr>
            <p:custDataLst>
              <p:tags r:id="rId3"/>
            </p:custDataLst>
          </p:nvPr>
        </p:nvSpPr>
        <p:spPr>
          <a:xfrm>
            <a:off x="838200" y="2156012"/>
            <a:ext cx="3327161" cy="332716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9350" name="椭圆 22"/>
          <p:cNvSpPr/>
          <p:nvPr>
            <p:custDataLst>
              <p:tags r:id="rId4"/>
            </p:custDataLst>
          </p:nvPr>
        </p:nvSpPr>
        <p:spPr>
          <a:xfrm>
            <a:off x="8354477" y="2420183"/>
            <a:ext cx="2798050" cy="2798050"/>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52" name="椭圆 23"/>
          <p:cNvSpPr/>
          <p:nvPr>
            <p:custDataLst>
              <p:tags r:id="rId5"/>
            </p:custDataLst>
          </p:nvPr>
        </p:nvSpPr>
        <p:spPr>
          <a:xfrm>
            <a:off x="8724675" y="2475892"/>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54" name="正文"/>
          <p:cNvSpPr txBox="1"/>
          <p:nvPr>
            <p:custDataLst>
              <p:tags r:id="rId6"/>
            </p:custDataLst>
          </p:nvPr>
        </p:nvSpPr>
        <p:spPr>
          <a:xfrm>
            <a:off x="8788472" y="3227969"/>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电流：通过电解质溶液，驱动电极反应进行</a:t>
            </a:r>
            <a:endParaRPr lang="zh-CN" altLang="en-US" sz="1200" spc="150">
              <a:solidFill>
                <a:srgbClr val="FFFFFF"/>
              </a:solidFill>
              <a:latin typeface="+mn-ea"/>
              <a:sym typeface="+mn-ea"/>
            </a:endParaRPr>
          </a:p>
        </p:txBody>
      </p:sp>
      <p:sp>
        <p:nvSpPr>
          <p:cNvPr id="1049356" name="椭圆 24"/>
          <p:cNvSpPr/>
          <p:nvPr>
            <p:custDataLst>
              <p:tags r:id="rId7"/>
            </p:custDataLst>
          </p:nvPr>
        </p:nvSpPr>
        <p:spPr>
          <a:xfrm>
            <a:off x="6022769" y="2420183"/>
            <a:ext cx="2798050" cy="2798050"/>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58" name="椭圆 25"/>
          <p:cNvSpPr/>
          <p:nvPr>
            <p:custDataLst>
              <p:tags r:id="rId8"/>
            </p:custDataLst>
          </p:nvPr>
        </p:nvSpPr>
        <p:spPr>
          <a:xfrm>
            <a:off x="6392069" y="2475892"/>
            <a:ext cx="377730" cy="377730"/>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60" name="正文"/>
          <p:cNvSpPr txBox="1"/>
          <p:nvPr>
            <p:custDataLst>
              <p:tags r:id="rId9"/>
            </p:custDataLst>
          </p:nvPr>
        </p:nvSpPr>
        <p:spPr>
          <a:xfrm>
            <a:off x="6456763" y="3227969"/>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电解质溶液：提供离子，维持电荷平衡</a:t>
            </a:r>
            <a:endParaRPr lang="zh-CN" altLang="en-US" sz="1200" spc="150">
              <a:solidFill>
                <a:schemeClr val="tx1">
                  <a:lumMod val="65000"/>
                  <a:lumOff val="35000"/>
                </a:schemeClr>
              </a:solidFill>
              <a:latin typeface="+mn-ea"/>
              <a:sym typeface="+mn-ea"/>
            </a:endParaRPr>
          </a:p>
        </p:txBody>
      </p:sp>
      <p:sp>
        <p:nvSpPr>
          <p:cNvPr id="1049362" name="椭圆 7"/>
          <p:cNvSpPr/>
          <p:nvPr>
            <p:custDataLst>
              <p:tags r:id="rId10"/>
            </p:custDataLst>
          </p:nvPr>
        </p:nvSpPr>
        <p:spPr>
          <a:xfrm>
            <a:off x="3691061" y="2420183"/>
            <a:ext cx="2798050" cy="2798050"/>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64" name="椭圆 9"/>
          <p:cNvSpPr/>
          <p:nvPr>
            <p:custDataLst>
              <p:tags r:id="rId11"/>
            </p:custDataLst>
          </p:nvPr>
        </p:nvSpPr>
        <p:spPr>
          <a:xfrm>
            <a:off x="4060360" y="2475892"/>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66" name="正文"/>
          <p:cNvSpPr txBox="1"/>
          <p:nvPr>
            <p:custDataLst>
              <p:tags r:id="rId12"/>
            </p:custDataLst>
          </p:nvPr>
        </p:nvSpPr>
        <p:spPr>
          <a:xfrm>
            <a:off x="4125055" y="3227969"/>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阴极反应：离子得到电子，变成金属沉积在阴极</a:t>
            </a:r>
            <a:endParaRPr lang="zh-CN" altLang="en-US" sz="1200" spc="150">
              <a:solidFill>
                <a:srgbClr val="FFFFFF"/>
              </a:solidFill>
              <a:latin typeface="+mn-ea"/>
              <a:sym typeface="+mn-ea"/>
            </a:endParaRPr>
          </a:p>
        </p:txBody>
      </p:sp>
      <p:sp>
        <p:nvSpPr>
          <p:cNvPr id="1049368" name="椭圆 5"/>
          <p:cNvSpPr/>
          <p:nvPr>
            <p:custDataLst>
              <p:tags r:id="rId13"/>
            </p:custDataLst>
          </p:nvPr>
        </p:nvSpPr>
        <p:spPr>
          <a:xfrm>
            <a:off x="1094284" y="2420183"/>
            <a:ext cx="2798050" cy="2798050"/>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70" name="椭圆 4"/>
          <p:cNvSpPr/>
          <p:nvPr>
            <p:custDataLst>
              <p:tags r:id="rId14"/>
            </p:custDataLst>
          </p:nvPr>
        </p:nvSpPr>
        <p:spPr>
          <a:xfrm>
            <a:off x="1463583" y="2475892"/>
            <a:ext cx="377730" cy="377730"/>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72" name="正文"/>
          <p:cNvSpPr txBox="1"/>
          <p:nvPr>
            <p:custDataLst>
              <p:tags r:id="rId15"/>
            </p:custDataLst>
          </p:nvPr>
        </p:nvSpPr>
        <p:spPr>
          <a:xfrm>
            <a:off x="1528278" y="3227969"/>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阳极反应：金属失去电子，变成离子进入溶液</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08" name="标题"/>
          <p:cNvSpPr>
            <a:spLocks noGrp="1"/>
          </p:cNvSpPr>
          <p:nvPr>
            <p:ph type="title"/>
            <p:custDataLst>
              <p:tags r:id="rId2"/>
            </p:custDataLst>
          </p:nvPr>
        </p:nvSpPr>
        <p:spPr>
          <a:xfrm>
            <a:off x="1042271" y="3682871"/>
            <a:ext cx="5754314" cy="2476722"/>
          </a:xfrm>
        </p:spPr>
        <p:txBody>
          <a:bodyPr/>
          <a:lstStyle/>
          <a:p>
            <a:r>
              <a:rPr lang="zh-CN" altLang="en-US"/>
              <a:t>原电池原理及应用</a:t>
            </a:r>
            <a:endParaRPr lang="zh-CN" altLang="en-US"/>
          </a:p>
        </p:txBody>
      </p:sp>
      <p:sp>
        <p:nvSpPr>
          <p:cNvPr id="1049410" name="节编号"/>
          <p:cNvSpPr>
            <a:spLocks noGrp="1"/>
          </p:cNvSpPr>
          <p:nvPr>
            <p:ph type="body" sz="quarter" idx="13"/>
            <p:custDataLst>
              <p:tags r:id="rId3"/>
            </p:custDataLst>
          </p:nvPr>
        </p:nvSpPr>
        <p:spPr>
          <a:xfrm>
            <a:off x="1040366" y="2414141"/>
            <a:ext cx="5754314" cy="1224280"/>
          </a:xfrm>
        </p:spPr>
        <p:txBody>
          <a:bodyPr/>
          <a:lstStyle/>
          <a:p>
            <a:r>
              <a:rPr lang="en-US" altLang="zh-CN"/>
              <a:t>03</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50" name="标题 1"/>
          <p:cNvSpPr>
            <a:spLocks noGrp="1"/>
          </p:cNvSpPr>
          <p:nvPr>
            <p:ph type="title"/>
          </p:nvPr>
        </p:nvSpPr>
        <p:spPr/>
        <p:txBody>
          <a:bodyPr/>
          <a:lstStyle/>
          <a:p>
            <a:r>
              <a:rPr lang="zh-CN" altLang="en-US"/>
              <a:t>原电池原理及原电池的组成</a:t>
            </a:r>
            <a:endParaRPr lang="zh-CN" altLang="en-US"/>
          </a:p>
        </p:txBody>
      </p:sp>
      <p:sp>
        <p:nvSpPr>
          <p:cNvPr id="1049452" name="任意多边形: 形状 2"/>
          <p:cNvSpPr/>
          <p:nvPr>
            <p:custDataLst>
              <p:tags r:id="rId2"/>
            </p:custDataLst>
          </p:nvPr>
        </p:nvSpPr>
        <p:spPr>
          <a:xfrm rot="10800000">
            <a:off x="937301" y="3949315"/>
            <a:ext cx="3311112" cy="2136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54" name="矩形 4"/>
          <p:cNvSpPr/>
          <p:nvPr>
            <p:custDataLst>
              <p:tags r:id="rId3"/>
            </p:custDataLst>
          </p:nvPr>
        </p:nvSpPr>
        <p:spPr>
          <a:xfrm>
            <a:off x="851576" y="4294039"/>
            <a:ext cx="171251" cy="1725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56" name="文本框 5"/>
          <p:cNvSpPr txBox="1"/>
          <p:nvPr>
            <p:custDataLst>
              <p:tags r:id="rId4"/>
            </p:custDataLst>
          </p:nvPr>
        </p:nvSpPr>
        <p:spPr>
          <a:xfrm>
            <a:off x="1137326" y="4252088"/>
            <a:ext cx="2910719" cy="1208289"/>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pitchFamily="34" charset="-122"/>
                <a:sym typeface="+mn-ea"/>
              </a:rPr>
              <a:t>负极：发生氧化反应，电子流入，得到电子</a:t>
            </a:r>
            <a:endParaRPr lang="zh-CN" altLang="en-US"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458" name="任意多边形: 形状 56"/>
          <p:cNvSpPr/>
          <p:nvPr>
            <p:custDataLst>
              <p:tags r:id="rId5"/>
            </p:custDataLst>
          </p:nvPr>
        </p:nvSpPr>
        <p:spPr>
          <a:xfrm rot="10800000">
            <a:off x="4490328" y="3949315"/>
            <a:ext cx="3311112" cy="2136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460" name="矩形 57"/>
          <p:cNvSpPr/>
          <p:nvPr>
            <p:custDataLst>
              <p:tags r:id="rId6"/>
            </p:custDataLst>
          </p:nvPr>
        </p:nvSpPr>
        <p:spPr>
          <a:xfrm>
            <a:off x="4404603" y="4294039"/>
            <a:ext cx="171251" cy="17256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62" name="文本框 58"/>
          <p:cNvSpPr txBox="1"/>
          <p:nvPr>
            <p:custDataLst>
              <p:tags r:id="rId7"/>
            </p:custDataLst>
          </p:nvPr>
        </p:nvSpPr>
        <p:spPr>
          <a:xfrm>
            <a:off x="4690353" y="4252088"/>
            <a:ext cx="2910719" cy="1208289"/>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panose="020b0503020204020204" pitchFamily="34" charset="-122"/>
                <a:sym typeface="+mn-ea"/>
              </a:rPr>
              <a:t>电解质：提供离子传输通道，保持电池内部电荷平衡</a:t>
            </a:r>
            <a:endParaRPr lang="zh-CN" altLang="en-US" spc="150">
              <a:solidFill>
                <a:schemeClr val="lt1">
                  <a:lumMod val="100000"/>
                </a:schemeClr>
              </a:solidFill>
              <a:latin typeface="Arial" pitchFamily="34" charset="0"/>
              <a:ea typeface="微软雅黑" panose="020b0503020204020204" pitchFamily="34" charset="-122"/>
              <a:sym typeface="+mn-ea"/>
            </a:endParaRPr>
          </a:p>
        </p:txBody>
      </p:sp>
      <p:sp>
        <p:nvSpPr>
          <p:cNvPr id="1049464" name="任意多边形: 形状 60"/>
          <p:cNvSpPr/>
          <p:nvPr>
            <p:custDataLst>
              <p:tags r:id="rId8"/>
            </p:custDataLst>
          </p:nvPr>
        </p:nvSpPr>
        <p:spPr>
          <a:xfrm rot="10800000">
            <a:off x="8042748" y="3949315"/>
            <a:ext cx="3311112" cy="2136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66" name="矩形 61"/>
          <p:cNvSpPr/>
          <p:nvPr>
            <p:custDataLst>
              <p:tags r:id="rId9"/>
            </p:custDataLst>
          </p:nvPr>
        </p:nvSpPr>
        <p:spPr>
          <a:xfrm>
            <a:off x="7957631" y="4294039"/>
            <a:ext cx="171251" cy="1725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68" name="文本框 62"/>
          <p:cNvSpPr txBox="1"/>
          <p:nvPr>
            <p:custDataLst>
              <p:tags r:id="rId10"/>
            </p:custDataLst>
          </p:nvPr>
        </p:nvSpPr>
        <p:spPr>
          <a:xfrm>
            <a:off x="8243381" y="4252088"/>
            <a:ext cx="2910719" cy="1208289"/>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pitchFamily="34" charset="-122"/>
                <a:sym typeface="+mn-ea"/>
              </a:rPr>
              <a:t>导线：连接正负极，形成闭合回路，使电流通过</a:t>
            </a:r>
            <a:endParaRPr lang="zh-CN" altLang="en-US"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470" name="任意多边形: 形状 64"/>
          <p:cNvSpPr/>
          <p:nvPr>
            <p:custDataLst>
              <p:tags r:id="rId11"/>
            </p:custDataLst>
          </p:nvPr>
        </p:nvSpPr>
        <p:spPr>
          <a:xfrm rot="10800000">
            <a:off x="923317" y="1552663"/>
            <a:ext cx="3311112" cy="2136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472" name="矩形 65"/>
          <p:cNvSpPr/>
          <p:nvPr>
            <p:custDataLst>
              <p:tags r:id="rId12"/>
            </p:custDataLst>
          </p:nvPr>
        </p:nvSpPr>
        <p:spPr>
          <a:xfrm>
            <a:off x="838200" y="1896779"/>
            <a:ext cx="171251" cy="17256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74" name="文本框 66"/>
          <p:cNvSpPr txBox="1"/>
          <p:nvPr>
            <p:custDataLst>
              <p:tags r:id="rId13"/>
            </p:custDataLst>
          </p:nvPr>
        </p:nvSpPr>
        <p:spPr>
          <a:xfrm>
            <a:off x="1123950" y="1854828"/>
            <a:ext cx="2910719" cy="1208289"/>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panose="020b0503020204020204" pitchFamily="34" charset="-122"/>
                <a:sym typeface="+mn-ea"/>
              </a:rPr>
              <a:t>原电池原理：利用氧化还原反应产生的电势差，将化学能转化为电能</a:t>
            </a:r>
            <a:endParaRPr lang="zh-CN" altLang="en-US" spc="150">
              <a:solidFill>
                <a:schemeClr val="lt1">
                  <a:lumMod val="100000"/>
                </a:schemeClr>
              </a:solidFill>
              <a:latin typeface="Arial" pitchFamily="34" charset="0"/>
              <a:ea typeface="微软雅黑" panose="020b0503020204020204" pitchFamily="34" charset="-122"/>
              <a:sym typeface="+mn-ea"/>
            </a:endParaRPr>
          </a:p>
        </p:txBody>
      </p:sp>
      <p:sp>
        <p:nvSpPr>
          <p:cNvPr id="1049476" name="任意多边形: 形状 68"/>
          <p:cNvSpPr/>
          <p:nvPr>
            <p:custDataLst>
              <p:tags r:id="rId14"/>
            </p:custDataLst>
          </p:nvPr>
        </p:nvSpPr>
        <p:spPr>
          <a:xfrm rot="10800000">
            <a:off x="4476345" y="1552663"/>
            <a:ext cx="3311112" cy="2136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78" name="矩形 69"/>
          <p:cNvSpPr/>
          <p:nvPr>
            <p:custDataLst>
              <p:tags r:id="rId15"/>
            </p:custDataLst>
          </p:nvPr>
        </p:nvSpPr>
        <p:spPr>
          <a:xfrm>
            <a:off x="4390620" y="1896779"/>
            <a:ext cx="171251" cy="1725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80" name="文本框 70"/>
          <p:cNvSpPr txBox="1"/>
          <p:nvPr>
            <p:custDataLst>
              <p:tags r:id="rId16"/>
            </p:custDataLst>
          </p:nvPr>
        </p:nvSpPr>
        <p:spPr>
          <a:xfrm>
            <a:off x="4676370" y="1854828"/>
            <a:ext cx="2910719" cy="1208289"/>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pitchFamily="34" charset="-122"/>
                <a:sym typeface="+mn-ea"/>
              </a:rPr>
              <a:t>原电池组成：正极、负极、电解质、导线</a:t>
            </a:r>
            <a:endParaRPr lang="zh-CN" altLang="en-US"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482" name="任意多边形: 形状 72"/>
          <p:cNvSpPr/>
          <p:nvPr>
            <p:custDataLst>
              <p:tags r:id="rId17"/>
            </p:custDataLst>
          </p:nvPr>
        </p:nvSpPr>
        <p:spPr>
          <a:xfrm rot="10800000">
            <a:off x="8029372" y="1552663"/>
            <a:ext cx="3311112" cy="2136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484" name="矩形 73"/>
          <p:cNvSpPr/>
          <p:nvPr>
            <p:custDataLst>
              <p:tags r:id="rId18"/>
            </p:custDataLst>
          </p:nvPr>
        </p:nvSpPr>
        <p:spPr>
          <a:xfrm>
            <a:off x="7943647" y="1896779"/>
            <a:ext cx="171251" cy="17256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86" name="文本框 74"/>
          <p:cNvSpPr txBox="1"/>
          <p:nvPr>
            <p:custDataLst>
              <p:tags r:id="rId19"/>
            </p:custDataLst>
          </p:nvPr>
        </p:nvSpPr>
        <p:spPr>
          <a:xfrm>
            <a:off x="8229397" y="1854828"/>
            <a:ext cx="2910719" cy="1208289"/>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pc="150">
                <a:solidFill>
                  <a:schemeClr val="lt1">
                    <a:lumMod val="100000"/>
                  </a:schemeClr>
                </a:solidFill>
                <a:latin typeface="Arial" pitchFamily="34" charset="0"/>
                <a:ea typeface="微软雅黑" panose="020b0503020204020204" pitchFamily="34" charset="-122"/>
                <a:sym typeface="+mn-ea"/>
              </a:rPr>
              <a:t>正极：发生还原反应，电子流出，失去电子</a:t>
            </a:r>
            <a:endParaRPr lang="zh-CN" altLang="en-US" spc="150">
              <a:solidFill>
                <a:schemeClr val="lt1">
                  <a:lumMod val="100000"/>
                </a:schemeClr>
              </a:solidFill>
              <a:latin typeface="Arial" pitchFamily="34" charset="0"/>
              <a:ea typeface="微软雅黑" panose="020b0503020204020204" pitchFamily="34" charset="-122"/>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https://d.book118.com/805003300322011033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0.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70.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05"/>
  <p:tag name="KSO_WM_TEMPLATE_MASTER_TYPE" val="0"/>
  <p:tag name="KSO_WM_TEMPLATE_SUBCATEGORY" val="29"/>
  <p:tag name="KSO_WM_TEMPLATE_THUMBS_INDEX" val="1、11"/>
</p:tagLst>
</file>

<file path=ppt/tags/tag75.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30"/>
</p:tagLst>
</file>

<file path=ppt/tags/tag76.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1*f*1"/>
  <p:tag name="KSO_WM_UNIT_INDEX" val="1"/>
  <p:tag name="KSO_WM_UNIT_LAYERLEVEL" val="1"/>
  <p:tag name="KSO_WM_UNIT_NOCLEAR" val="0"/>
  <p:tag name="KSO_WM_UNIT_PRESET_TEXT" val="汇报人：WPS"/>
  <p:tag name="KSO_WM_UNIT_SUBTYPE" val="b"/>
  <p:tag name="KSO_WM_UNIT_TYPE" val="f"/>
  <p:tag name="KSO_WM_UNIT_VALUE" val="88"/>
</p:tagLst>
</file>

<file path=ppt/tags/tag77.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24"/>
</p:tagLst>
</file>

<file path=ppt/tags/tag78.xml><?xml version="1.0" encoding="utf-8"?>
<p:tagLst xmlns:p="http://schemas.openxmlformats.org/presentationml/2006/main">
  <p:tag name="KSO_WM_BEAUTIFY_FLAG" val="#wm#"/>
  <p:tag name="KSO_WM_SLIDE_ID" val="custom20231205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1205"/>
  <p:tag name="KSO_WM_TEMPLATE_MASTER_TYPE" val="0"/>
  <p:tag name="KSO_WM_TEMPLATE_SUBCATEGORY" val="29"/>
  <p:tag name="KSO_WM_TEMPLATE_THUMBS_INDEX" val="1、11"/>
</p:tagLst>
</file>

<file path=ppt/tags/tag7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8"/>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5*l_h_i*1_1_1"/>
  <p:tag name="KSO_WM_UNIT_INDEX" val="1_1_1"/>
  <p:tag name="KSO_WM_UNIT_LAYERLEVEL" val="1_1_1"/>
  <p:tag name="KSO_WM_UNIT_SUBTYPE" val="d"/>
  <p:tag name="KSO_WM_UNIT_TYPE" val="l_h_i"/>
</p:tagLst>
</file>

<file path=ppt/tags/tag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5*l_h_a*1_1_1"/>
  <p:tag name="KSO_WM_UNIT_INDEX" val="1_1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5*l_h_i*1_2_1"/>
  <p:tag name="KSO_WM_UNIT_INDEX" val="1_2_1"/>
  <p:tag name="KSO_WM_UNIT_LAYERLEVEL" val="1_1_1"/>
  <p:tag name="KSO_WM_UNIT_SUBTYPE" val="d"/>
  <p:tag name="KSO_WM_UNIT_TYPE" val="l_h_i"/>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5*l_h_a*1_2_1"/>
  <p:tag name="KSO_WM_UNIT_INDEX" val="1_2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5*l_h_i*1_4_1"/>
  <p:tag name="KSO_WM_UNIT_INDEX" val="1_4_1"/>
  <p:tag name="KSO_WM_UNIT_LAYERLEVEL" val="1_1_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5*l_h_a*1_4_1"/>
  <p:tag name="KSO_WM_UNIT_INDEX" val="1_4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5*l_h_i*1_3_1"/>
  <p:tag name="KSO_WM_UNIT_INDEX" val="1_3_1"/>
  <p:tag name="KSO_WM_UNIT_LAYERLEVEL" val="1_1_1"/>
  <p:tag name="KSO_WM_UNIT_SUBTYPE" val="d"/>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5*l_h_a*1_3_1"/>
  <p:tag name="KSO_WM_UNIT_INDEX" val="1_3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5*l_h_i*1_5_1"/>
  <p:tag name="KSO_WM_UNIT_INDEX" val="1_5_1"/>
  <p:tag name="KSO_WM_UNIT_LAYERLEVEL" val="1_1_1"/>
  <p:tag name="KSO_WM_UNIT_SUBTYPE" val="d"/>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5*l_h_a*1_5_1"/>
  <p:tag name="KSO_WM_UNIT_INDEX" val="1_5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90.xml><?xml version="1.0" encoding="utf-8"?>
<p:tagLst xmlns:p="http://schemas.openxmlformats.org/presentationml/2006/main">
  <p:tag name="KSO_WM_BEAUTIFY_FLAG" val="#wm#"/>
  <p:tag name="KSO_WM_DIAGRAM_GROUP_CODE" val="l1-1"/>
  <p:tag name="KSO_WM_SLIDE_DIAGTYPE" val="l"/>
  <p:tag name="KSO_WM_SLIDE_ID" val="custom20231205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91.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1"/>
  <p:tag name="KSO_WM_UNIT_TYPE" val="e"/>
  <p:tag name="KSO_WM_UNIT_VALUE" val="13"/>
</p:tagLst>
</file>

<file path=ppt/tags/tag93.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9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9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9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0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0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0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0.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2"/>
  <p:tag name="KSO_WM_UNIT_TYPE" val="e"/>
  <p:tag name="KSO_WM_UNIT_VALUE" val="13"/>
</p:tagLst>
</file>

<file path=ppt/tags/tag132.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1_1"/>
  <p:tag name="KSO_WM_UNIT_INDEX" val="1_1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1_2"/>
  <p:tag name="KSO_WM_UNIT_INDEX" val="1_1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1_1"/>
  <p:tag name="KSO_WM_UNIT_INDEX" val="1_1_1"/>
  <p:tag name="KSO_WM_UNIT_LAYERLEVEL" val="1_1_1"/>
  <p:tag name="KSO_WM_UNIT_NOCLEAR" val="0"/>
  <p:tag name="KSO_WM_UNIT_PRESET_TEXT" val="此处输入你的正文，文字是您思想的提炼。"/>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2_1"/>
  <p:tag name="KSO_WM_UNIT_INDEX" val="1_2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2_2"/>
  <p:tag name="KSO_WM_UNIT_INDEX" val="1_2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2_1"/>
  <p:tag name="KSO_WM_UNIT_INDEX" val="1_2_1"/>
  <p:tag name="KSO_WM_UNIT_LAYERLEVEL" val="1_1_1"/>
  <p:tag name="KSO_WM_UNIT_NOCLEAR" val="0"/>
  <p:tag name="KSO_WM_UNIT_PRESET_TEXT" val="此处输入你的正文，文字是您思想的提炼。"/>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3_1"/>
  <p:tag name="KSO_WM_UNIT_INDEX" val="1_3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3_2"/>
  <p:tag name="KSO_WM_UNIT_INDEX" val="1_3_2"/>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3_1"/>
  <p:tag name="KSO_WM_UNIT_INDEX" val="1_3_1"/>
  <p:tag name="KSO_WM_UNIT_LAYERLEVEL" val="1_1_1"/>
  <p:tag name="KSO_WM_UNIT_NOCLEAR" val="0"/>
  <p:tag name="KSO_WM_UNIT_PRESET_TEXT" val="此处输入你的正文，文字是您思想的提炼。"/>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4_1"/>
  <p:tag name="KSO_WM_UNIT_INDEX" val="1_4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4_2"/>
  <p:tag name="KSO_WM_UNIT_INDEX" val="1_4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4_1"/>
  <p:tag name="KSO_WM_UNIT_INDEX" val="1_4_1"/>
  <p:tag name="KSO_WM_UNIT_LAYERLEVEL" val="1_1_1"/>
  <p:tag name="KSO_WM_UNIT_NOCLEAR" val="0"/>
  <p:tag name="KSO_WM_UNIT_PRESET_TEXT" val="此处输入你的正文，文字是您思想的提炼。"/>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5_1"/>
  <p:tag name="KSO_WM_UNIT_INDEX" val="1_5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5_2"/>
  <p:tag name="KSO_WM_UNIT_INDEX" val="1_5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5_1"/>
  <p:tag name="KSO_WM_UNIT_INDEX" val="1_5_1"/>
  <p:tag name="KSO_WM_UNIT_LAYERLEVEL" val="1_1_1"/>
  <p:tag name="KSO_WM_UNIT_NOCLEAR" val="0"/>
  <p:tag name="KSO_WM_UNIT_PRESET_TEXT" val="此处输入你的正文，文字是您思想的提炼。"/>
  <p:tag name="KSO_WM_UNIT_SUBTYPE" val="a"/>
  <p:tag name="KSO_WM_UNIT_TYPE" val="l_h_f"/>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6_1"/>
  <p:tag name="KSO_WM_UNIT_INDEX" val="1_6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6_2"/>
  <p:tag name="KSO_WM_UNIT_INDEX" val="1_6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6_1"/>
  <p:tag name="KSO_WM_UNIT_INDEX" val="1_6_1"/>
  <p:tag name="KSO_WM_UNIT_LAYERLEVEL" val="1_1_1"/>
  <p:tag name="KSO_WM_UNIT_NOCLEAR" val="0"/>
  <p:tag name="KSO_WM_UNIT_PRESET_TEXT" val="此处输入你的正文，文字是您思想的提炼。"/>
  <p:tag name="KSO_WM_UNIT_SUBTYPE" val="a"/>
  <p:tag name="KSO_WM_UNIT_TYPE" val="l_h_f"/>
</p:tagLst>
</file>

<file path=ppt/tags/tag1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4*l_h_i*1_4_1"/>
  <p:tag name="KSO_WM_UNIT_INDEX" val="1_4_1"/>
  <p:tag name="KSO_WM_UNIT_LAYERLEVEL" val="1_1_1"/>
  <p:tag name="KSO_WM_UNIT_LINE_FORE_SCHEMECOLOR_INDEX" val="7"/>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4*l_h_i*1_4_2"/>
  <p:tag name="KSO_WM_UNIT_INDEX" val="1_4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5_1"/>
  <p:tag name="KSO_WM_UNIT_INDEX" val="1_5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5_2"/>
  <p:tag name="KSO_WM_UNIT_INDEX" val="1_5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1_1"/>
  <p:tag name="KSO_WM_UNIT_INDEX" val="1_1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1_2"/>
  <p:tag name="KSO_WM_UNIT_INDEX" val="1_1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4*l_h_i*1_2_1"/>
  <p:tag name="KSO_WM_UNIT_INDEX" val="1_2_1"/>
  <p:tag name="KSO_WM_UNIT_LAYERLEVEL" val="1_1_1"/>
  <p:tag name="KSO_WM_UNIT_LINE_FORE_SCHEMECOLOR_INDEX" val="7"/>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4*l_h_i*1_2_2"/>
  <p:tag name="KSO_WM_UNIT_INDEX" val="1_2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3_1"/>
  <p:tag name="KSO_WM_UNIT_INDEX" val="1_3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3_2"/>
  <p:tag name="KSO_WM_UNIT_INDEX" val="1_3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80.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83.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86.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89.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92.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93.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3"/>
  <p:tag name="KSO_WM_UNIT_TYPE" val="e"/>
  <p:tag name="KSO_WM_UNIT_VALUE" val="13"/>
</p:tagLst>
</file>

<file path=ppt/tags/tag194.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19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4_1"/>
  <p:tag name="KSO_WM_UNIT_INDEX" val="1_4_1"/>
  <p:tag name="KSO_WM_UNIT_LAYERLEVEL" val="1_1_1"/>
  <p:tag name="KSO_WM_UNIT_LINE_FORE_SCHEMECOLOR_INDEX" val="7"/>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4_2"/>
  <p:tag name="KSO_WM_UNIT_INDEX" val="1_4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5_1"/>
  <p:tag name="KSO_WM_UNIT_INDEX" val="1_5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5_2"/>
  <p:tag name="KSO_WM_UNIT_INDEX" val="1_5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6_1"/>
  <p:tag name="KSO_WM_UNIT_INDEX" val="1_6_1"/>
  <p:tag name="KSO_WM_UNIT_LAYERLEVEL" val="1_1_1"/>
  <p:tag name="KSO_WM_UNIT_LINE_FORE_SCHEMECOLOR_INDEX" val="7"/>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6_2"/>
  <p:tag name="KSO_WM_UNIT_INDEX" val="1_6_2"/>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1_1"/>
  <p:tag name="KSO_WM_UNIT_INDEX" val="1_1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1_2"/>
  <p:tag name="KSO_WM_UNIT_INDEX" val="1_1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2_1"/>
  <p:tag name="KSO_WM_UNIT_INDEX" val="1_2_1"/>
  <p:tag name="KSO_WM_UNIT_LAYERLEVEL" val="1_1_1"/>
  <p:tag name="KSO_WM_UNIT_LINE_FORE_SCHEMECOLOR_INDEX" val="7"/>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2_2"/>
  <p:tag name="KSO_WM_UNIT_INDEX" val="1_2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3_1"/>
  <p:tag name="KSO_WM_UNIT_INDEX" val="1_3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3_2"/>
  <p:tag name="KSO_WM_UNIT_INDEX" val="1_3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3">
      <a:dk1>
        <a:srgbClr val="000000"/>
      </a:dk1>
      <a:lt1>
        <a:srgbClr val="FFFFFF"/>
      </a:lt1>
      <a:dk2>
        <a:srgbClr val="510303"/>
      </a:dk2>
      <a:lt2>
        <a:srgbClr val="FFF3F3"/>
      </a:lt2>
      <a:accent1>
        <a:srgbClr val="FE2F49"/>
      </a:accent1>
      <a:accent2>
        <a:srgbClr val="ED49E1"/>
      </a:accent2>
      <a:accent3>
        <a:srgbClr val="FE76DA"/>
      </a:accent3>
      <a:accent4>
        <a:srgbClr val="FF9929"/>
      </a:accent4>
      <a:accent5>
        <a:srgbClr val="75C6FE"/>
      </a:accent5>
      <a:accent6>
        <a:srgbClr val="B482DA"/>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Wingdings</vt:lpstr>
      <vt:lpstr>Office Theme</vt:lpstr>
      <vt:lpstr>电化学课件</vt:lpstr>
      <vt:lpstr>目录</vt:lpstr>
      <vt:lpstr>电化学基础知识</vt:lpstr>
      <vt:lpstr>原电池与电解池的区别</vt:lpstr>
      <vt:lpstr>电极反应方程式的书写</vt:lpstr>
      <vt:lpstr>电子转移与电流方向</vt:lpstr>
      <vt:lpstr>电极反应的判断</vt:lpstr>
      <vt:lpstr>电解原理及应用</vt:lpstr>
      <vt:lpstr>电解原理及电解池的组成</vt:lpstr>
      <vt:lpstr>电解池的工作原理</vt:lpstr>
      <vt:lpstr>电解的应用</vt:lpstr>
      <vt:lpstr>电解池的电极反应</vt:lpstr>
      <vt:lpstr>原电池原理及应用</vt:lpstr>
      <vt:lpstr>原电池原理及原电池的组成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2024-08-29T02:33:25.409</cp:lastPrinted>
  <dcterms:created xsi:type="dcterms:W3CDTF">2024-08-28T18:33:25Z</dcterms:created>
  <dcterms:modified xsi:type="dcterms:W3CDTF">2024-08-28T18:33:27Z</dcterms:modified>
</cp:coreProperties>
</file>