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D3A4A-3928-46A6-8766-6A02CC3C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B18A-D77E-43C7-8D40-C5CCF0E7E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3BD76-8DB1-4306-B688-A07E22C2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7DC23-D6C6-4453-8C12-9923EE61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226F9-6E66-454E-8DF6-49FD8E522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94065-C633-4F97-94DB-305EAFBC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C1B12-A447-4847-A95A-21874488D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80098-9505-41BC-8E75-74AE9FCA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EEFC2-ADB0-4C4B-9B88-103DDAA5D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25E87-393B-43A4-B42C-15C00353E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18860-1134-4FCA-AA1B-3F1E194C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12120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抽搐急救及护理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抽搐急救措施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抽搐的预防与注意事项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抽搐急救及护理案例分享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抽搐是指全身或局部骨骼肌群突然发生不自主的抽动或强烈收缩，常常伴随着意识障碍和自主神经功能异常。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根据抽搐的部位和表现形式，抽搐可以分为全身性抽搐和局限性抽搐。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抽搐的原因多种多样，包括脑部疾病、代谢性疾病、中毒、感染等。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抽搐的症状包括突然意识丧失、双眼上翻、口吐白沫、四肢强直或肌肉抽动等。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抽搐的原因和症状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控制抽搐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抽搐的紧急处理原则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确保患者头部偏向一侧，及时清除口腔和呼吸道内的分泌物，防止窒息。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在患者安全的前提下，应尽快使用抗癫痫药物或镇静剂来控制抽搐。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在紧急情况下，应立即拨打急救电话或送往医院救治。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密切观察患者的生命体征、神志、瞳孔等变化，以便及时发现和处理病情恶化。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抽搐急救措施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40" b="4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确保患者头部偏向一侧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避免呕吐物或唾液堵塞呼吸道，导致窒息。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及时清理呼吸道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如发现患者有呕吐物或痰液，应迅速清理，保持呼吸道畅通。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给予吸氧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如条件允许，可给予吸氧，以缓解缺氧状态。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避免过度刺激患者，保持环境安静。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保持镇静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记录抽搐表现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833" r="2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防止舌咬伤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72" r="195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观察抽搐的部位、持续时间、频率等，为后续诊断提供依据。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如患者抽搐时牙关紧闭，可用纱布包裹压舌板或开口器置于上下牙齿之间，防止咬伤舌头。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控制抽搐症状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保护四肢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避免强行约束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56" r="42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611" r="7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移除周围可能导致伤害的物品，确保患者在抽搐过程中不会撞伤或碰伤。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在患者四肢放置软垫，以减少碰撞和摩擦造成的伤害。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不要强行约束患者的肢体，以免造成肌肉拉伤或骨折。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https://d.book118.com/805012120021011121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2024-09-23T22:41:54.476</cp:lastPrinted>
  <dcterms:created xsi:type="dcterms:W3CDTF">2024-09-23T14:41:54Z</dcterms:created>
  <dcterms:modified xsi:type="dcterms:W3CDTF">2024-09-23T14:41:56Z</dcterms:modified>
</cp:coreProperties>
</file>