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D8AE8E-F363-4FBB-A1D7-73F5EBEFBF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92850F-29BF-4D2B-A577-7C756F6061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FF0AD4-E3A7-4969-BF0F-A345AF5A6B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C7A5FF-3C41-4466-9B1D-DDD2994DB4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27C928-0F9B-4689-9F3E-F608D1B12E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6D624D-8DBB-4099-BDAF-EFA620E811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485E9B-A899-465C-9F39-E1AB039B7F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E1D0C8-81E9-45FF-9AB7-1697200FBA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F6F977-522C-4BFD-8F5B-70C472DA08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B62DB2-5907-4E73-A017-AADCF016AE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1A174B-45EB-4924-AA7C-AF55A0F727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5012221341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冷沉淀在食物中毒患者救治中的效果观察</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冷沉淀概述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食物中毒患者救治现状与挑战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冷沉淀在食物中毒患者救治中应用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效果观察与评价方法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探讨冷沉淀在食物中毒患者救治中的应用效果，为临床救治提供新的思路和方法。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食物中毒是一种常见的急性疾病，严重时可危及患者生命。目前，针对食物中毒患者的救治方法主要包括洗胃、导泻、补液等对症治疗。然而，这些方法在某些情况下效果并不理想，因此需要探索新的救治手段。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t="7333" b="7333"/>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研究问题和目标</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研究问题</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冷沉淀作为一种新兴的生物治疗技术，在食物中毒患者救治中是否具有显著效果？其作用机制是什么？</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研究目标</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通过观察冷沉淀在食物中毒患者救治中的应用效果，评估其疗效和安全性，并初步探讨其作用机制，为临床推广应用提供科学依据。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冷沉淀概述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冷沉淀是指在2-6℃条件下，新鲜冰冻血浆在4℃溶解时不融的沉淀物，其主要成分为纤维蛋白原、血管性血友病因子、纤维结合蛋白以及凝血因子等。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冷沉淀中包含多种生物活性物质，如纤维蛋白原、凝血酶原、血管性血友病因子等，这些物质在血液凝固、止血及创伤愈合等过程中发挥重要作用。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成分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冷沉淀定义与成分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67" b="1666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冷沉淀的制备主要包括采集新鲜血液、分离血浆、速冻、冷融、离心等步骤，制备过程中需严格控制温度和时间，以确保冷沉淀的质量和活性。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制备方法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冷沉淀的质量控制主要包括外观检查、溶解时间、纤维蛋白原含量、无菌试验等指标，制备过程中需对原材料、设备、环境等进行严格监控，确保产品质量符合标准。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质量控制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冷沉淀制备方法及质量控制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应用领域</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冷沉淀在医学领域具有广泛的应用，主要用于治疗凝血功能障碍、创伤、烧伤、手术等引起的出血性疾病，以及改善微循环、促进组织修复等。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研究进展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近年来，随着生物技术的不断发展，冷沉淀的制备工艺和质量得到了不断改进和提高，其在医学领域的应用范围也不断扩大。同时，冷沉淀在食物中毒患者救治中的应用也逐渐受到关注，取得了一定的疗效。</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冷沉淀在医学领域应用现状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食物中毒患者救治现状与挑战</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食物中毒定义及分类</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指食用了被有毒有害物质污染的食品或者食用了含有毒有害物质的食品后出现的急性、亚急性疾病。</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食物中毒定义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根据有毒物质种类和临床症状，食物中毒可分为细菌性食物中毒、化学性食物中毒、动植物性食物中毒等。</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食物中毒分类</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食物中毒患者常表现为恶心、呕吐、腹痛、腹泻等消化道症状，严重者可出现脱水、休克等全身症状。</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诊断方法</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根据患者的饮食史、临床症状和实验室检查结果，结合流行病学调查，对食物中毒进行综合诊断。</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临床表现</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食物中毒患者临床表现与诊断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当前针对食物中毒患者的救治措施主要包括催吐、洗胃、导泻、补液等对症治疗，以及针对特定有毒物质的解毒治疗。</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救治措施存在一定局限性，如对症治疗仅能缓解症状，无法根治病因；解毒治疗需明确有毒物质种类，但部分食物中毒患者无法及时确定有毒物质，导致治疗延误。此外，部分患者因病情严重或救治不及时，可能导致严重后果甚至死亡。</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救治措施</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存在问题</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当前救治措施及存在问题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https://d.book118.com/805012221341011103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2024-09-13T13:20:51.891</cp:lastPrinted>
  <dcterms:created xsi:type="dcterms:W3CDTF">2024-09-13T05:20:51Z</dcterms:created>
  <dcterms:modified xsi:type="dcterms:W3CDTF">2024-09-13T05:20:53Z</dcterms:modified>
</cp:coreProperties>
</file>