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0F673-D75B-4844-90DB-568D54170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136DB-F59D-4923-A2B5-792A2574F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0BB0D-6383-440F-8C08-77996CB4F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BF99B-67F9-427F-8960-A67A207E9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85438-2703-42A2-B2D1-AD003B56F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443F8-4BF8-416A-B447-8BAA8406E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AF178-3EB4-452D-B011-6966919BA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10488-F004-4217-A49A-BFC9A835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2A872-5301-4404-A261-21CB10AFE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24531-DDED-48AC-BB9F-383D50655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FE1F2-4996-4CEC-9BB0-4AFE70465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13013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护理人员应急预案培训课件化学品灼伤与烧伤的急救处理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化学品灼伤与烧伤概述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应急处理原则及措施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常见化学品灼伤与烧伤急救方法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特殊部位化学品灼伤与烧伤应对策略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并发症预防及治疗措施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化学品灼伤与烧伤概述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化学品灼伤与烧伤是指人体皮肤或黏膜接触有毒有害的化学物质后，引起的局部或全身性的组织损伤。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根据化学物质的性质、浓度、接触时间和面积等因素，可分为酸烧伤、碱烧伤、磷烧伤、化学性眼烧伤等。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工作中接触到的强酸、强碱、磷等化学物质，以及意外事故中化学物质的泄漏、爆炸等。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缺乏安全操作规程、个人防护用品使用不当、设备故障或老化等。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受伤部位疼痛、红肿、水疱、坏死、溃疡等，严重者可出现全身症状如发热、休克等。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实验室检查结果进行诊断。病史中应详细询问患者接触化学物质的种类、浓度、接触时间和面积等；临床表现应注意观察受伤部位的皮肤颜色、温度、感觉等；实验室检查可包括血常规、尿常规、生化指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应急处理原则及措施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72" r="867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立即脱离危险源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去除污染衣物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冲洗伤口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迅速将患者从化学品暴露环境中撤离，避免继续接触有害物质。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剪开或脱掉被化学品污染的衣物，减少皮肤继续受损。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用大量流动清水冲洗伤口，至少15-30分钟，以稀释和清除残留化学品。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现场初步处理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拨打急救电话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报告化学品信息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配合专业治疗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寻求专业医疗救助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在初步处理的同时，立即拨打急救电话或通知医院急诊科。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向急救人员提供化学品的名称、性质及灼伤部位等信息。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将患者送往医院后，积极配合医生进行专业治疗。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密切监测患者的呼吸状况，确保呼吸道通畅。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如有需要，及时清除呼吸道内的分泌物、呕吐物等异物。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根据患者病情，给予吸氧等呼吸支持措施。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观察呼吸状况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清除呼吸道异物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给予吸氧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应用抗生素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预防感染等并发症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根据医生建议，合理使用抗生素以预防感染。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密切观察患者的病情变化，及时发现并处理可能出现的并发症。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定期清洗伤口，保持伤口清洁干燥，减少感染风险。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常见化学品灼伤与烧伤急救方法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立即脱离污染源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去除污染衣物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中和处理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就医治疗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强酸强碱类物质灼伤处理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根据受伤物质的不同，采用不同的中和剂进行处理。如强酸可用弱碱（如碳酸氢钠）中和，强碱可用弱酸（如硼酸）中和。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迅速脱去被污染的衣物，用大量流动清水冲洗受伤部位，至少20分钟。特别注意清洗眼睛、口鼻和伤口。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迅速将受伤者带离强酸强碱类物质的环境，避免继续接触。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在进行初步处理后，应立即就医，接受专业治疗。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切断污染源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去除污染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使用解毒剂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就医治疗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有毒化学物质接触处理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立即停止接触有毒化学物质，关闭泄漏源，防止事态扩大。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迅速脱去被污染的衣物，用大量流动清水冲洗皮肤、眼睛等暴露部位，至少15分钟。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如有条件，可根据有毒物质的性质使用相应的解毒剂。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尽快将受伤者送往医院接受治疗，向医生说明接触物质的名称、性质和接触时间等情况。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https://d.book118.com/805013013142011101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2024-09-09T22:12:24.646</cp:lastPrinted>
  <dcterms:created xsi:type="dcterms:W3CDTF">2024-09-09T14:12:24Z</dcterms:created>
  <dcterms:modified xsi:type="dcterms:W3CDTF">2024-09-09T14:12:26Z</dcterms:modified>
</cp:coreProperties>
</file>