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A4F8F-7EEE-4657-8E06-875909155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9164B-331D-46F7-BD54-F4FF477B0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69EE4-14BA-46D8-87D7-C542DE1C6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D4DB4-E117-4A50-8233-114F3D847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A6A4C-81A2-47F4-8974-347F27C1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034EE7-37A9-4815-8A08-32E7F2148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35DA5-F60A-423E-AF12-97E2F324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0F139-8DCA-427B-B518-6432D383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A0BAB-A027-4915-AD37-7BC7ED72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A0709-1A10-4A4D-91CD-A7642D7D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3E84D-A302-43B3-BDA0-3A8780A65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1322003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公务员年终工作总结范例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本年度工作完成情况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工作中存在问题与不足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对单位或部门的建议与意见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负责机关日常行政事务，包括文件传递、会议组织、记录整理等。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政策研究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参与政策调研，起草政策文件，为领导决策提供参考。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接待来访群众，解答政策咨询，处理信访事项。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入职以来工作职责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通过优化工作流程，减少不必要的环节，提高行政效率。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提高行政效率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深入研究国家相关政策，提出切实可行的政策建议。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加强政策研究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以群众满意为标准，提高服务态度和效率，积极解决群众反映的问题。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工作环境及资源概述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办公环境整洁有序，设备齐全，为高效工作提供了良好的条件。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同事之间协作融洽，积极互助，形成了良好的团队氛围。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培训机会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单位定期组织各类培训，提升个人专业技能和综合素质。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本年度工作完成情况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按时完成各项日常行政工作，包括文件处理、会议安排、接待来访等。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日常工作任务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参与并完成“智慧城市建设规划”、“公共服务体系优化”等专项项目。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专项项目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积极响应领导安排，高效完成交办的各项紧急任务。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领导交办任务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完成任务及项目清单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项目实施成效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参与的“智慧城市建设规划”项目成功落地，大幅提升了城市管理和服务水平。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政策研究成果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参与编写的《城市治理现代化研究报告》获得市政府优秀研究成果奖。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工作创新举措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提出并实施的“一站式”行政服务流程，有效提高了政府工作效率和群众满意度。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通过合理安排工作时间，提高工作效率，确保各项任务在规定时间内完成。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注重细节，严谨负责，确保工作成果符合高标准要求，减少失误和疏漏。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积极参与团队合作，与同事保持良好沟通和协作，共同推动工作进展。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工作效率与质量评估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数据分析与处理能力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在工作中不断提升数据处理和分析能力，能够运用专业工具和方法进行数据挖掘和分析，为决策提供有力支持。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报告撰写与演讲能力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通过参与多项工作汇报和演讲，提高了报告撰写和演讲表达能力，能够清晰、准确地传达工作成果和思路。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政策理解与执行能力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通过不断学习和实践，对相关政策法规有了更深入的理解，并能够准确、高效地执行。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领导与组织能力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在工作中逐渐展现出一定的领导和组织能力，能够带领团队完成复杂的工作任务，并协调各方资源确保工作顺利进行。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在工作中积极融入团队，与同事保持良好的合作关系，共同完成各项工作任务。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不断提升自己的沟通协调能力，能够妥善处理各种工作关系和问题，促进团队协作的顺利进行。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https://d.book118.com/805013220032011101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2024-09-09T10:33:09.571</cp:lastPrinted>
  <dcterms:created xsi:type="dcterms:W3CDTF">2024-09-09T02:33:09Z</dcterms:created>
  <dcterms:modified xsi:type="dcterms:W3CDTF">2024-09-09T02:33:11Z</dcterms:modified>
</cp:coreProperties>
</file>