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D1DBEB-619B-4C33-A684-6E4C1792D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FFEB73-4428-4313-A1B6-89752BC38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4D2A51-80BB-4ADF-AB1E-048D04E39C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AA5F28-6318-4540-A00D-7F9B5D1EA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89D58E-4885-45D7-A338-A225C56E5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6F819F-963D-4C8E-AC69-19925240E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4A3552-AABB-456B-A98C-2E1756DA2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261FED-F2DE-421A-8E5D-9D7F6712A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8ADD53-CED2-4A80-8BC2-935158D8E1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1C9A20-7FA8-4BD1-82B5-A04C27D37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602AEF-E462-46AD-951F-3D1068EB3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501331234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世界现代化的历程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现代化概念及背景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西方国家现代化历程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非西方国家现代化探索与实践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当代世界现代化新趋势和挑战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中国在世界现代化进程中角色与贡献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总结：世界现代化历程启示与未来展望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现代化概念及背景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现代化是一个复杂的社会变革过程，涉及经济、政治、文化、科技等多个领域。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现代化的核心是从传统社会向现代社会转型，包括工业化、城市化、信息化等方面。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172" b="3172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现代化不仅仅是经济发展，还包括社会制度、价值观念、生活方式等方面的变革。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061" b="1006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现代化定义与内涵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18世纪欧洲的工业革命开启了世界现代化的序幕。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19世纪欧美国家的现代化进程加速，形成了资本主义世界经济体系。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20世纪以来，随着科技革命的深入发展，现代化进程在全球范围内迅速推进。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8208" r="28208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世界历史背景下现代化进程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全球化推动了国际分工和产业链的形成，使得现代化更加具有全球性和互动性。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全球化也带来了文化多样性、社会信息化等新的挑战和机遇，对现代化进程产生了深远影响。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6514" r="1651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85" r="958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全球化促进了资本、技术、信息等生产要素的跨国流动，加速了现代化的进程。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当代全球化对现代化影响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西方国家现代化历程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022" b="60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14-16世纪，意大利兴起的文艺复兴运动，以人文主义为核心，反对封建神权，提倡人性、理性和科学，为西方现代化奠定了思想基础。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17-18世纪，欧洲启蒙运动兴起，以理性主义为旗帜，批判封建专制和宗教迷信，宣扬自由、平等、民主和科学，为西方现代化提供了思想武器。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文艺复兴与启蒙运动推动思想解放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启蒙运动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文艺复兴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工业革命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18世纪60年代，英国率先爆发工业革命，以蒸汽机的广泛应用为标志，实现了从手工业到机器大生产的转变，推动了生产力的飞速发展。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科技革命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19世纪末20世纪初，以电力和内燃机的广泛应用为标志的第二次科技革命兴起，推动了钢铁、汽车、化学等新兴产业的发展，进一步提高了生产力水平。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687" r="2468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工业革命及科技革命推动生产力发展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民主政治制度建立与完善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资产阶级革命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17-18世纪，英、法、美等国相继爆发资产阶级革命，推翻了封建专制制度，建立了资产阶级民主共和国，为西方现代化提供了政治保障。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民主制度完善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19世纪中后期，随着工业革命的深入发展和社会矛盾的加剧，西方各国纷纷进行政治改革和社会改良，逐步完善了民主政治制度，如普选权、议会制度、政党制度等。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非西方国家现代化探索与实践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出口导向型经济战略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积极开拓国际市场，以出口带动经济增长，提升国际竞争力。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重视教育和科技创新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注重人才培养和科技创新，提高劳动力素质和生产效率，推动经济可持续发展。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政府主导型经济发展模式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通过政府引导和规划，优化资源配置，推动产业升级和经济发展。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333" b="33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亚洲四小龙经济腾飞经验分享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应对全球化挑战与加强区域合作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积极参与全球化进程，加强区域合作，共同应对全球性挑战，促进经济繁荣与发展。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政治体制变革与社会稳定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推动政治体制改革，加强法治建设，维护社会稳定，为经济发展创造良好环境。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经济结构调整与多元化发展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优化产业结构，发展现代农业、制造业和服务业，促进经济多元化发展。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拉美国家社会转型挑战与机遇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https://d.book118.com/805013312341011104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2024-09-14T22:44:01.570</cp:lastPrinted>
  <dcterms:created xsi:type="dcterms:W3CDTF">2024-09-14T14:44:01Z</dcterms:created>
  <dcterms:modified xsi:type="dcterms:W3CDTF">2024-09-14T14:44:03Z</dcterms:modified>
</cp:coreProperties>
</file>