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80.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062B8E-C3F0-4BAC-BB00-DEC71B1A6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B0C6D-9CBF-4E23-8AEC-B2E63B4A8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C75C4E-CD65-4144-BB5C-A064C0C44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03C9C5-EA3F-41F2-8914-7AD5B0755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6CFF17-5EAC-4EAF-A98E-CF1EFC892B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67F508-02ED-480C-8AF2-F8C2C157D8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B023DC-0926-42C5-A58B-6B5440BF10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211F9-F214-4762-8DF1-525BE869B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075EA-E395-4273-8DE0-286042AEF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79561-2FFF-4524-9161-8F72846AA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6D0496-2D80-449B-8E8B-1F0CEE93F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5.xml" /><Relationship Id="rId11" Type="http://schemas.openxmlformats.org/officeDocument/2006/relationships/tags" Target="../tags/tag28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 Id="rId9" Type="http://schemas.openxmlformats.org/officeDocument/2006/relationships/image" Target="../media/image4.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5.png" /><Relationship Id="rId7" Type="http://schemas.openxmlformats.org/officeDocument/2006/relationships/tags" Target="../tags/tag3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2.xml" /><Relationship Id="rId11" Type="http://schemas.openxmlformats.org/officeDocument/2006/relationships/tags" Target="../tags/tag313.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5.png" /><Relationship Id="rId7" Type="http://schemas.openxmlformats.org/officeDocument/2006/relationships/tags" Target="../tags/tag3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3.png" /><Relationship Id="rId9" Type="http://schemas.openxmlformats.org/officeDocument/2006/relationships/image" Target="../media/image4.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3.xml" /><Relationship Id="rId11" Type="http://schemas.openxmlformats.org/officeDocument/2006/relationships/tags" Target="../tags/tag33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5.png" /><Relationship Id="rId7"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2.xml" /><Relationship Id="rId11" Type="http://schemas.openxmlformats.org/officeDocument/2006/relationships/tags" Target="../tags/tag343.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tags" Target="../tags/tag340.xml" /><Relationship Id="rId7" Type="http://schemas.openxmlformats.org/officeDocument/2006/relationships/tags" Target="../tags/tag341.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5.png" /><Relationship Id="rId7" Type="http://schemas.openxmlformats.org/officeDocument/2006/relationships/tags" Target="../tags/tag34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1.xml" /><Relationship Id="rId11" Type="http://schemas.openxmlformats.org/officeDocument/2006/relationships/tags" Target="../tags/tag352.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tags" Target="../tags/tag349.xml" /><Relationship Id="rId7" Type="http://schemas.openxmlformats.org/officeDocument/2006/relationships/tags" Target="../tags/tag350.xml" /><Relationship Id="rId8" Type="http://schemas.openxmlformats.org/officeDocument/2006/relationships/image" Target="../media/image3.png" /><Relationship Id="rId9" Type="http://schemas.openxmlformats.org/officeDocument/2006/relationships/image" Target="../media/image4.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7.xml" /><Relationship Id="rId11" Type="http://schemas.openxmlformats.org/officeDocument/2006/relationships/tags" Target="../tags/tag358.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5.png" /><Relationship Id="rId7" Type="http://schemas.openxmlformats.org/officeDocument/2006/relationships/tags" Target="../tags/tag36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6.xml" /><Relationship Id="rId11" Type="http://schemas.openxmlformats.org/officeDocument/2006/relationships/tags" Target="../tags/tag367.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png" /><Relationship Id="rId9" Type="http://schemas.openxmlformats.org/officeDocument/2006/relationships/image" Target="../media/image4.sv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image" Target="../media/image5.png" /><Relationship Id="rId7" Type="http://schemas.openxmlformats.org/officeDocument/2006/relationships/tags" Target="../tags/tag37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image" Target="../media/image5.png" /><Relationship Id="rId7" Type="http://schemas.openxmlformats.org/officeDocument/2006/relationships/tags" Target="../tags/tag37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78.xml" /><Relationship Id="rId11" Type="http://schemas.openxmlformats.org/officeDocument/2006/relationships/tags" Target="../tags/tag379.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74.xml" /><Relationship Id="rId5" Type="http://schemas.openxmlformats.org/officeDocument/2006/relationships/tags" Target="../tags/tag375.xml" /><Relationship Id="rId6" Type="http://schemas.openxmlformats.org/officeDocument/2006/relationships/tags" Target="../tags/tag376.xml" /><Relationship Id="rId7" Type="http://schemas.openxmlformats.org/officeDocument/2006/relationships/tags" Target="../tags/tag377.xml" /><Relationship Id="rId8" Type="http://schemas.openxmlformats.org/officeDocument/2006/relationships/image" Target="../media/image3.png" /><Relationship Id="rId9" Type="http://schemas.openxmlformats.org/officeDocument/2006/relationships/image" Target="../media/image4.sv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01333023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食品安全和特种设备安全预警应急系统</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原因分析</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问题阐述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解决方案</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食品安全和特种设备安全是关系到人民生命财产安全和社会稳定的重要问题。近年来，由于种种原因，食品安全和特种设备安全事件频发，引起了广泛的社会。因此，建立有效的食品安全和特种设备安全预警应急系统显得尤为重要。本次演示将探讨食品安全和特种设备安全预警应急系统的背景和意义，分析存在的问题，并提出解决方案和应急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问题阐述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问题阐述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食品安全问题主要表现在食品污染、添加剂超标、食品过期等方面，而特种设备安全问题则涉及到压力容器、电梯、起重机械等设备的故障和事故。这些问题严重影响了人民的生命安全和财产安全，对社会稳定产生了不良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原因分析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原因分析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食品安全问题的原因主要包括：食品生产、加工、储存、运输等环节的卫生条件不良，食品添加剂的滥用，以及食品监管不到位等。特种设备安全问题的原因则主要有：设备老化、维护不当、操作不规范、安全意识淡薄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解决方案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针对以上问题，提出以下解决方案：</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1、技术方面：加强食品生产和加工环节的技术研发，提高食品生产的自动化和智能化水平，减少人为因素对食品安全的影响。同时，对特种设备进行定期检测和维护，确保其工作状态良好。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2、管理方面：建立健全食品安全和特种设备安全监管体系，强化监管力度，严格执法，对违法违规行为进行严厉打击。此外，加强相关人员的培训和教育，提高其安全意识和操作技能。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3、法律方面：完善食品安全和特种设备安全相关法律法规，明确责任主体和法律责任，加大对违法行为的处罚力度，形成有效的威慑。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旨在全面梳理美国特种设备安全管理的现状、研究方法和成果，以期为我国特种设备安全管理体系的完善提供借鉴。通过文献综述发现，美国特种设备安全管理具有严格的管理制度、先进的技术水平和广泛的行业应用等特点，但在实际操作中仍存在一定的问题。本次演示总结了前人研究成果和不足，并指出了未来研究的方向和前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特种设备是指涉及生命安全、危险性较大的设备设施，如压力容器、电梯、起重机械等。随着经济的发展和技术的进步，特种设备在各行各业的应用越来越广泛，其安全管理问题也日益凸显。美国作为发达国家，其特种设备安全管理状况及研究现状具有一定的借鉴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文献综述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1、特种设备安全管理的定义、原则和目标</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1、特种设备安全管理的定义、原则和目标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特种设备安全管理是指为确保特种设备的安全运行，采取的一系列措施。美国在此方面的管理主要遵循以下原则：预防为主，注重实效；统一领导，分级负责；依靠科技，提高素质。其目标包括：减少事故发生，降低安全风险；提高设备可靠性，保障公众安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2、特种设备安全管理的发展历程</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2、特种设备安全管理的发展历程</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美国特种设备安全管理可以追溯到20世纪初，其发展历程可以分为以下几个阶段： （1）初步建立阶段：20世纪初至二战前，美国开始特种设备的安全问题，并逐步建立了一套初步的安全管理制度。 （2）发展阶段：二战后至20世纪80年代，随着技术的迅速发展，美国特种设备安全管理逐渐完善，成立了专门的管理机构，并颁布了大量的法规和标准。 （3）</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2、特种设备安全管理的发展历程</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完善阶段：20世纪80年代至今，美国特种设备安全管理水平得到了进一步提高，不断适应新的发展需要，形成了一套全面完整的管理体系。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3、特种设备安全管理的关键技术和措施</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https://d.book118.com/805013330230011100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引言</vt:lpstr>
      <vt:lpstr>PowerPoint Presentation</vt:lpstr>
      <vt:lpstr>问题阐述</vt:lpstr>
      <vt:lpstr>PowerPoint Presentation</vt:lpstr>
      <vt:lpstr>原因分析</vt:lpstr>
      <vt:lpstr>PowerPoint Presentation</vt:lpstr>
      <vt:lpstr>解决方案</vt:lpstr>
      <vt:lpstr>解决方案</vt:lpstr>
      <vt:lpstr>解决方案</vt:lpstr>
      <vt:lpstr>PowerPoint Presentation</vt:lpstr>
      <vt:lpstr>PowerPoint Presentation</vt:lpstr>
      <vt:lpstr>摘要</vt:lpstr>
      <vt:lpstr>PowerPoint Presentation</vt:lpstr>
      <vt:lpstr>引言</vt:lpstr>
      <vt:lpstr>PowerPoint Presentation</vt:lpstr>
      <vt:lpstr>PowerPoint Presentation</vt:lpstr>
      <vt:lpstr>1、特种设备安全管理的定义、原则和目标</vt:lpstr>
      <vt:lpstr>PowerPoint Presentation</vt:lpstr>
      <vt:lpstr>2、特种设备安全管理的发展历程</vt:lpstr>
      <vt:lpstr>2、特种设备安全管理的发展历程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2024-09-08T15:00:06.689</cp:lastPrinted>
  <dcterms:created xsi:type="dcterms:W3CDTF">2024-09-08T07:00:06Z</dcterms:created>
  <dcterms:modified xsi:type="dcterms:W3CDTF">2024-09-08T07:00:14Z</dcterms:modified>
</cp:coreProperties>
</file>