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88FC9-BA5E-43CC-85D6-883953F5B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C1B45-3E74-4252-8B9C-22CD63180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17359-D757-44F5-A02A-FCC128DCC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13C6A-5485-439E-AE83-69E680B20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B87901-9E86-4E5D-B935-4A08F0AD8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80CAB-D22B-47CF-96A6-1555B7335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6B3802-E209-4956-B78E-726C9DB1C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5C608-45F0-4020-B872-4B77AF732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4F386-FAA7-48CE-B420-9E42DAD69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AEE0D-C58C-4CEE-AB0D-EA7E20718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07576-A72B-43F7-89A8-F08C0C51F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2201214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植物的养分循环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植物养分的来源与吸收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植物体内的养分运输与利用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植物养分的归还与土壤改良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人类活动对植物养分循环的影响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植物养分循环的研究与展望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探讨植物养分循环的过程和机制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深入研究植物如何获取、利用和回收养分，有助于揭示生态系统的物质循环和能量流动规律。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分析植物养分循环对农业生产和生态环境的影响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了解植物养分循环对土壤肥力、作物产量和生态环境质量的影响，可以为农业可持续发展提供科学依据。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提出促进植物养分循环的方法和措施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通过探讨改善土壤质量、优化施肥技术、推广有机农业等方法，促进植物养分的高效利用和循环。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养分循环的定义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指植物通过根系吸收土壤中的养分，经过体内代谢和转化后，将部分养分以残枝落叶、根系分泌物等形式归还到土壤中被微生物分解矿化，再次被植物吸收利用的循环过程。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促进生态系统稳定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养分循环是生态系统物质循环的重要组成部分，对于维持生态系统的结构和功能稳定具有重要意义。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通过优化养分循环过程，可以提高植物对养分的利用效率，减少养分流失和浪费，降低农业生产成本。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维持土壤肥力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通过养分循环，植物将吸收的养分以有机残体的形式归还给土壤，有助于维持和提高土壤肥力。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养分循环的定义与重要性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植物养分的来源与吸收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土壤是植物获取矿物质的主要来源，如氮、磷、钾等大量元素以及铁、锌、铜等微量元素。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333" r="19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土壤中的有机质，如腐殖质，为植物提供碳源和能量，同时改善土壤结构。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土壤中的微生物通过分解有机质，释放出植物可利用的养分。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土壤微生物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土壤中的养分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970" r="249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262" r="2326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水分可携带并输送土壤中的溶解性养分至植物根部。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溶解性养分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通过灌溉系统施用的水溶性肥料，可迅速被植物吸收利用。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水溶性肥料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水分中的养分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553" b="195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植物通过光合作用吸收空气中的二氧化碳，作为合成有机物的原料。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植物根系呼吸作用需要消耗土壤中的氧气。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空气中的养分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植物主要通过根部吸收土壤中的水分和养分。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42" b="1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根部吸收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部分养分，如铁、锌等微量元素，可通过叶面喷施直接被叶片吸收。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叶部吸收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5176" b="517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156" b="1015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某些植物与土壤微生物建立共生关系，协助植物获取难以直接吸收的养分。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营养共生关系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植物对养分的吸收方式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植物体内的养分运输与利用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木质部运输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水分和矿质元素通过根部吸收后，经由木质部向上运输至植物的各个部分。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韧皮部运输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光合产物（如葡萄糖）在叶片中合成后，通过韧皮部向下运输至植物的其他部位，以供生长和代谢所需。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96" r="14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养分在植物体内的运输途径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矿质元素的利用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植物通过根部吸收土壤中的矿质元素，如氮、磷、钾等，用于合成蛋白质、核酸、磷脂等生物大分子。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光合产物的利用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叶片中的光合产物被运输到植物其他部位后，可转化为淀粉、纤维素等多糖，或用于合成脂肪、蛋白质等有机物质。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养分在植物体内的利用方式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https://d.book118.com/805022012142011121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2024-09-24T13:03:32.436</cp:lastPrinted>
  <dcterms:created xsi:type="dcterms:W3CDTF">2024-09-24T05:03:32Z</dcterms:created>
  <dcterms:modified xsi:type="dcterms:W3CDTF">2024-09-24T05:03:34Z</dcterms:modified>
</cp:coreProperties>
</file>