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73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28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87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5C62E-4EFD-480B-80AA-40421CB17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2DC4D-EBC9-4B8E-BA60-ABC362488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4C506-4788-4715-A02A-4279C4171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A4D84B-9E73-47A9-A324-F030FB62B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033707-79B8-46BC-B49F-96D9BDC39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7BEC49-5B1B-43EF-B28E-C694F22A8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878DDF-1413-46B7-94EF-992D04776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BEE8A8-5056-4900-822B-29D671A76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B02997-C9FF-41C4-B2CF-E2DF3941A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22083-2B25-425A-8B5A-542314140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8C6D1-C8B3-4402-B3F3-7814DFD91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3272" r:id="rId2"/>
    <p:sldLayoutId id="2147503273" r:id="rId3"/>
    <p:sldLayoutId id="2147503274" r:id="rId4"/>
    <p:sldLayoutId id="2147503275" r:id="rId5"/>
    <p:sldLayoutId id="2147503276" r:id="rId6"/>
    <p:sldLayoutId id="2147503277" r:id="rId7"/>
    <p:sldLayoutId id="2147503278" r:id="rId8"/>
    <p:sldLayoutId id="2147503279" r:id="rId9"/>
    <p:sldLayoutId id="2147503280" r:id="rId10"/>
    <p:sldLayoutId id="214750328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9.xml" /><Relationship Id="rId11" Type="http://schemas.openxmlformats.org/officeDocument/2006/relationships/tags" Target="../tags/tag740.xml" /><Relationship Id="rId12" Type="http://schemas.openxmlformats.org/officeDocument/2006/relationships/tags" Target="../tags/tag741.xml" /><Relationship Id="rId13" Type="http://schemas.openxmlformats.org/officeDocument/2006/relationships/tags" Target="../tags/tag742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Relationship Id="rId5" Type="http://schemas.openxmlformats.org/officeDocument/2006/relationships/tags" Target="../tags/tag734.xml" /><Relationship Id="rId6" Type="http://schemas.openxmlformats.org/officeDocument/2006/relationships/tags" Target="../tags/tag735.xml" /><Relationship Id="rId7" Type="http://schemas.openxmlformats.org/officeDocument/2006/relationships/tags" Target="../tags/tag736.xml" /><Relationship Id="rId8" Type="http://schemas.openxmlformats.org/officeDocument/2006/relationships/tags" Target="../tags/tag737.xml" /><Relationship Id="rId9" Type="http://schemas.openxmlformats.org/officeDocument/2006/relationships/tags" Target="../tags/tag7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1.xml" /><Relationship Id="rId11" Type="http://schemas.openxmlformats.org/officeDocument/2006/relationships/tags" Target="../tags/tag752.xml" /><Relationship Id="rId12" Type="http://schemas.openxmlformats.org/officeDocument/2006/relationships/tags" Target="../tags/tag753.xml" /><Relationship Id="rId13" Type="http://schemas.openxmlformats.org/officeDocument/2006/relationships/tags" Target="../tags/tag754.xml" /><Relationship Id="rId14" Type="http://schemas.openxmlformats.org/officeDocument/2006/relationships/tags" Target="../tags/tag755.xml" /><Relationship Id="rId15" Type="http://schemas.openxmlformats.org/officeDocument/2006/relationships/tags" Target="../tags/tag756.xml" /><Relationship Id="rId16" Type="http://schemas.openxmlformats.org/officeDocument/2006/relationships/tags" Target="../tags/tag757.xml" /><Relationship Id="rId17" Type="http://schemas.openxmlformats.org/officeDocument/2006/relationships/tags" Target="../tags/tag758.xml" /><Relationship Id="rId18" Type="http://schemas.openxmlformats.org/officeDocument/2006/relationships/tags" Target="../tags/tag759.xml" /><Relationship Id="rId19" Type="http://schemas.openxmlformats.org/officeDocument/2006/relationships/tags" Target="../tags/tag760.xml" /><Relationship Id="rId2" Type="http://schemas.openxmlformats.org/officeDocument/2006/relationships/tags" Target="../tags/tag743.xml" /><Relationship Id="rId20" Type="http://schemas.openxmlformats.org/officeDocument/2006/relationships/tags" Target="../tags/tag761.xml" /><Relationship Id="rId21" Type="http://schemas.openxmlformats.org/officeDocument/2006/relationships/tags" Target="../tags/tag762.xml" /><Relationship Id="rId22" Type="http://schemas.openxmlformats.org/officeDocument/2006/relationships/tags" Target="../tags/tag763.xml" /><Relationship Id="rId23" Type="http://schemas.openxmlformats.org/officeDocument/2006/relationships/tags" Target="../tags/tag764.xml" /><Relationship Id="rId24" Type="http://schemas.openxmlformats.org/officeDocument/2006/relationships/tags" Target="../tags/tag765.xml" /><Relationship Id="rId25" Type="http://schemas.openxmlformats.org/officeDocument/2006/relationships/tags" Target="../tags/tag766.xml" /><Relationship Id="rId26" Type="http://schemas.openxmlformats.org/officeDocument/2006/relationships/tags" Target="../tags/tag767.xml" /><Relationship Id="rId27" Type="http://schemas.openxmlformats.org/officeDocument/2006/relationships/tags" Target="../tags/tag768.xml" /><Relationship Id="rId28" Type="http://schemas.openxmlformats.org/officeDocument/2006/relationships/tags" Target="../tags/tag769.xml" /><Relationship Id="rId29" Type="http://schemas.openxmlformats.org/officeDocument/2006/relationships/tags" Target="../tags/tag770.xml" /><Relationship Id="rId3" Type="http://schemas.openxmlformats.org/officeDocument/2006/relationships/tags" Target="../tags/tag744.xml" /><Relationship Id="rId30" Type="http://schemas.openxmlformats.org/officeDocument/2006/relationships/tags" Target="../tags/tag771.xml" /><Relationship Id="rId4" Type="http://schemas.openxmlformats.org/officeDocument/2006/relationships/tags" Target="../tags/tag745.xml" /><Relationship Id="rId5" Type="http://schemas.openxmlformats.org/officeDocument/2006/relationships/tags" Target="../tags/tag746.xml" /><Relationship Id="rId6" Type="http://schemas.openxmlformats.org/officeDocument/2006/relationships/tags" Target="../tags/tag747.xml" /><Relationship Id="rId7" Type="http://schemas.openxmlformats.org/officeDocument/2006/relationships/tags" Target="../tags/tag748.xml" /><Relationship Id="rId8" Type="http://schemas.openxmlformats.org/officeDocument/2006/relationships/tags" Target="../tags/tag749.xml" /><Relationship Id="rId9" Type="http://schemas.openxmlformats.org/officeDocument/2006/relationships/tags" Target="../tags/tag75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0.xml" /><Relationship Id="rId11" Type="http://schemas.openxmlformats.org/officeDocument/2006/relationships/tags" Target="../tags/tag781.xml" /><Relationship Id="rId12" Type="http://schemas.openxmlformats.org/officeDocument/2006/relationships/tags" Target="../tags/tag782.xml" /><Relationship Id="rId13" Type="http://schemas.openxmlformats.org/officeDocument/2006/relationships/tags" Target="../tags/tag783.xml" /><Relationship Id="rId14" Type="http://schemas.openxmlformats.org/officeDocument/2006/relationships/tags" Target="../tags/tag784.xml" /><Relationship Id="rId15" Type="http://schemas.openxmlformats.org/officeDocument/2006/relationships/tags" Target="../tags/tag785.xml" /><Relationship Id="rId16" Type="http://schemas.openxmlformats.org/officeDocument/2006/relationships/tags" Target="../tags/tag786.xml" /><Relationship Id="rId17" Type="http://schemas.openxmlformats.org/officeDocument/2006/relationships/tags" Target="../tags/tag787.xml" /><Relationship Id="rId18" Type="http://schemas.openxmlformats.org/officeDocument/2006/relationships/tags" Target="../tags/tag788.xml" /><Relationship Id="rId19" Type="http://schemas.openxmlformats.org/officeDocument/2006/relationships/tags" Target="../tags/tag789.xml" /><Relationship Id="rId2" Type="http://schemas.openxmlformats.org/officeDocument/2006/relationships/tags" Target="../tags/tag772.xml" /><Relationship Id="rId20" Type="http://schemas.openxmlformats.org/officeDocument/2006/relationships/tags" Target="../tags/tag790.xml" /><Relationship Id="rId21" Type="http://schemas.openxmlformats.org/officeDocument/2006/relationships/tags" Target="../tags/tag791.xml" /><Relationship Id="rId3" Type="http://schemas.openxmlformats.org/officeDocument/2006/relationships/tags" Target="../tags/tag773.xml" /><Relationship Id="rId4" Type="http://schemas.openxmlformats.org/officeDocument/2006/relationships/tags" Target="../tags/tag774.xml" /><Relationship Id="rId5" Type="http://schemas.openxmlformats.org/officeDocument/2006/relationships/tags" Target="../tags/tag775.xml" /><Relationship Id="rId6" Type="http://schemas.openxmlformats.org/officeDocument/2006/relationships/tags" Target="../tags/tag776.xml" /><Relationship Id="rId7" Type="http://schemas.openxmlformats.org/officeDocument/2006/relationships/tags" Target="../tags/tag777.xml" /><Relationship Id="rId8" Type="http://schemas.openxmlformats.org/officeDocument/2006/relationships/tags" Target="../tags/tag778.xml" /><Relationship Id="rId9" Type="http://schemas.openxmlformats.org/officeDocument/2006/relationships/tags" Target="../tags/tag77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2.xml" /><Relationship Id="rId3" Type="http://schemas.openxmlformats.org/officeDocument/2006/relationships/tags" Target="../tags/tag793.xml" /><Relationship Id="rId4" Type="http://schemas.openxmlformats.org/officeDocument/2006/relationships/tags" Target="../tags/tag79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95.xml" /><Relationship Id="rId3" Type="http://schemas.openxmlformats.org/officeDocument/2006/relationships/tags" Target="../tags/tag796.xml" /><Relationship Id="rId4" Type="http://schemas.openxmlformats.org/officeDocument/2006/relationships/tags" Target="../tags/tag797.xml" /><Relationship Id="rId5" Type="http://schemas.openxmlformats.org/officeDocument/2006/relationships/tags" Target="../tags/tag798.xml" /><Relationship Id="rId6" Type="http://schemas.openxmlformats.org/officeDocument/2006/relationships/tags" Target="../tags/tag799.xml" /><Relationship Id="rId7" Type="http://schemas.openxmlformats.org/officeDocument/2006/relationships/tags" Target="../tags/tag800.xml" /><Relationship Id="rId8" Type="http://schemas.openxmlformats.org/officeDocument/2006/relationships/tags" Target="../tags/tag801.xml" /><Relationship Id="rId9" Type="http://schemas.openxmlformats.org/officeDocument/2006/relationships/tags" Target="../tags/tag80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1.xml" /><Relationship Id="rId11" Type="http://schemas.openxmlformats.org/officeDocument/2006/relationships/tags" Target="../tags/tag812.xml" /><Relationship Id="rId12" Type="http://schemas.openxmlformats.org/officeDocument/2006/relationships/tags" Target="../tags/tag813.xml" /><Relationship Id="rId13" Type="http://schemas.openxmlformats.org/officeDocument/2006/relationships/tags" Target="../tags/tag814.xml" /><Relationship Id="rId2" Type="http://schemas.openxmlformats.org/officeDocument/2006/relationships/tags" Target="../tags/tag803.xml" /><Relationship Id="rId3" Type="http://schemas.openxmlformats.org/officeDocument/2006/relationships/tags" Target="../tags/tag804.xml" /><Relationship Id="rId4" Type="http://schemas.openxmlformats.org/officeDocument/2006/relationships/tags" Target="../tags/tag805.xml" /><Relationship Id="rId5" Type="http://schemas.openxmlformats.org/officeDocument/2006/relationships/tags" Target="../tags/tag806.xml" /><Relationship Id="rId6" Type="http://schemas.openxmlformats.org/officeDocument/2006/relationships/tags" Target="../tags/tag807.xml" /><Relationship Id="rId7" Type="http://schemas.openxmlformats.org/officeDocument/2006/relationships/tags" Target="../tags/tag808.xml" /><Relationship Id="rId8" Type="http://schemas.openxmlformats.org/officeDocument/2006/relationships/tags" Target="../tags/tag809.xml" /><Relationship Id="rId9" Type="http://schemas.openxmlformats.org/officeDocument/2006/relationships/tags" Target="../tags/tag81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3.xml" /><Relationship Id="rId11" Type="http://schemas.openxmlformats.org/officeDocument/2006/relationships/tags" Target="../tags/tag824.xml" /><Relationship Id="rId12" Type="http://schemas.openxmlformats.org/officeDocument/2006/relationships/tags" Target="../tags/tag825.xml" /><Relationship Id="rId13" Type="http://schemas.openxmlformats.org/officeDocument/2006/relationships/tags" Target="../tags/tag826.xml" /><Relationship Id="rId14" Type="http://schemas.openxmlformats.org/officeDocument/2006/relationships/tags" Target="../tags/tag827.xml" /><Relationship Id="rId15" Type="http://schemas.openxmlformats.org/officeDocument/2006/relationships/tags" Target="../tags/tag828.xml" /><Relationship Id="rId2" Type="http://schemas.openxmlformats.org/officeDocument/2006/relationships/tags" Target="../tags/tag815.xml" /><Relationship Id="rId3" Type="http://schemas.openxmlformats.org/officeDocument/2006/relationships/tags" Target="../tags/tag816.xml" /><Relationship Id="rId4" Type="http://schemas.openxmlformats.org/officeDocument/2006/relationships/tags" Target="../tags/tag817.xml" /><Relationship Id="rId5" Type="http://schemas.openxmlformats.org/officeDocument/2006/relationships/tags" Target="../tags/tag818.xml" /><Relationship Id="rId6" Type="http://schemas.openxmlformats.org/officeDocument/2006/relationships/tags" Target="../tags/tag819.xml" /><Relationship Id="rId7" Type="http://schemas.openxmlformats.org/officeDocument/2006/relationships/tags" Target="../tags/tag820.xml" /><Relationship Id="rId8" Type="http://schemas.openxmlformats.org/officeDocument/2006/relationships/tags" Target="../tags/tag821.xml" /><Relationship Id="rId9" Type="http://schemas.openxmlformats.org/officeDocument/2006/relationships/tags" Target="../tags/tag82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9.xml" /><Relationship Id="rId3" Type="http://schemas.openxmlformats.org/officeDocument/2006/relationships/tags" Target="../tags/tag830.xml" /><Relationship Id="rId4" Type="http://schemas.openxmlformats.org/officeDocument/2006/relationships/tags" Target="../tags/tag83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40.xml" /><Relationship Id="rId11" Type="http://schemas.openxmlformats.org/officeDocument/2006/relationships/tags" Target="../tags/tag841.xml" /><Relationship Id="rId12" Type="http://schemas.openxmlformats.org/officeDocument/2006/relationships/tags" Target="../tags/tag842.xml" /><Relationship Id="rId13" Type="http://schemas.openxmlformats.org/officeDocument/2006/relationships/tags" Target="../tags/tag843.xml" /><Relationship Id="rId2" Type="http://schemas.openxmlformats.org/officeDocument/2006/relationships/tags" Target="../tags/tag832.xml" /><Relationship Id="rId3" Type="http://schemas.openxmlformats.org/officeDocument/2006/relationships/tags" Target="../tags/tag833.xml" /><Relationship Id="rId4" Type="http://schemas.openxmlformats.org/officeDocument/2006/relationships/tags" Target="../tags/tag834.xml" /><Relationship Id="rId5" Type="http://schemas.openxmlformats.org/officeDocument/2006/relationships/tags" Target="../tags/tag835.xml" /><Relationship Id="rId6" Type="http://schemas.openxmlformats.org/officeDocument/2006/relationships/tags" Target="../tags/tag836.xml" /><Relationship Id="rId7" Type="http://schemas.openxmlformats.org/officeDocument/2006/relationships/tags" Target="../tags/tag837.xml" /><Relationship Id="rId8" Type="http://schemas.openxmlformats.org/officeDocument/2006/relationships/tags" Target="../tags/tag838.xml" /><Relationship Id="rId9" Type="http://schemas.openxmlformats.org/officeDocument/2006/relationships/tags" Target="../tags/tag83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52.xml" /><Relationship Id="rId11" Type="http://schemas.openxmlformats.org/officeDocument/2006/relationships/tags" Target="../tags/tag853.xml" /><Relationship Id="rId12" Type="http://schemas.openxmlformats.org/officeDocument/2006/relationships/tags" Target="../tags/tag854.xml" /><Relationship Id="rId13" Type="http://schemas.openxmlformats.org/officeDocument/2006/relationships/tags" Target="../tags/tag855.xml" /><Relationship Id="rId14" Type="http://schemas.openxmlformats.org/officeDocument/2006/relationships/tags" Target="../tags/tag856.xml" /><Relationship Id="rId15" Type="http://schemas.openxmlformats.org/officeDocument/2006/relationships/tags" Target="../tags/tag857.xml" /><Relationship Id="rId16" Type="http://schemas.openxmlformats.org/officeDocument/2006/relationships/tags" Target="../tags/tag858.xml" /><Relationship Id="rId17" Type="http://schemas.openxmlformats.org/officeDocument/2006/relationships/tags" Target="../tags/tag859.xml" /><Relationship Id="rId18" Type="http://schemas.openxmlformats.org/officeDocument/2006/relationships/tags" Target="../tags/tag860.xml" /><Relationship Id="rId19" Type="http://schemas.openxmlformats.org/officeDocument/2006/relationships/tags" Target="../tags/tag861.xml" /><Relationship Id="rId2" Type="http://schemas.openxmlformats.org/officeDocument/2006/relationships/tags" Target="../tags/tag844.xml" /><Relationship Id="rId20" Type="http://schemas.openxmlformats.org/officeDocument/2006/relationships/tags" Target="../tags/tag862.xml" /><Relationship Id="rId21" Type="http://schemas.openxmlformats.org/officeDocument/2006/relationships/tags" Target="../tags/tag863.xml" /><Relationship Id="rId22" Type="http://schemas.openxmlformats.org/officeDocument/2006/relationships/tags" Target="../tags/tag864.xml" /><Relationship Id="rId23" Type="http://schemas.openxmlformats.org/officeDocument/2006/relationships/tags" Target="../tags/tag865.xml" /><Relationship Id="rId24" Type="http://schemas.openxmlformats.org/officeDocument/2006/relationships/tags" Target="../tags/tag866.xml" /><Relationship Id="rId25" Type="http://schemas.openxmlformats.org/officeDocument/2006/relationships/tags" Target="../tags/tag867.xml" /><Relationship Id="rId26" Type="http://schemas.openxmlformats.org/officeDocument/2006/relationships/tags" Target="../tags/tag868.xml" /><Relationship Id="rId27" Type="http://schemas.openxmlformats.org/officeDocument/2006/relationships/tags" Target="../tags/tag869.xml" /><Relationship Id="rId28" Type="http://schemas.openxmlformats.org/officeDocument/2006/relationships/tags" Target="../tags/tag870.xml" /><Relationship Id="rId29" Type="http://schemas.openxmlformats.org/officeDocument/2006/relationships/tags" Target="../tags/tag871.xml" /><Relationship Id="rId3" Type="http://schemas.openxmlformats.org/officeDocument/2006/relationships/tags" Target="../tags/tag845.xml" /><Relationship Id="rId30" Type="http://schemas.openxmlformats.org/officeDocument/2006/relationships/tags" Target="../tags/tag872.xml" /><Relationship Id="rId4" Type="http://schemas.openxmlformats.org/officeDocument/2006/relationships/tags" Target="../tags/tag846.xml" /><Relationship Id="rId5" Type="http://schemas.openxmlformats.org/officeDocument/2006/relationships/tags" Target="../tags/tag847.xml" /><Relationship Id="rId6" Type="http://schemas.openxmlformats.org/officeDocument/2006/relationships/tags" Target="../tags/tag848.xml" /><Relationship Id="rId7" Type="http://schemas.openxmlformats.org/officeDocument/2006/relationships/tags" Target="../tags/tag849.xml" /><Relationship Id="rId8" Type="http://schemas.openxmlformats.org/officeDocument/2006/relationships/tags" Target="../tags/tag850.xml" /><Relationship Id="rId9" Type="http://schemas.openxmlformats.org/officeDocument/2006/relationships/tags" Target="../tags/tag85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0220123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景区策划思路提案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策划目标与定位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景区资源整合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景区规划布局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旅游产品开发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营销推广策略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服务保障体系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策划目标与定位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目标人群</a:t>
            </a:r>
            <a:endParaRPr lang="zh-CN" altLang="en-US"/>
          </a:p>
        </p:txBody>
      </p:sp>
      <p:sp>
        <p:nvSpPr>
          <p:cNvPr id="105101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01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0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家庭游：针对有小孩和老人的家庭，提供亲子互动和休闲设施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101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02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02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情侣游：针对年轻情侣，打造浪漫氛围和特色体验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102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02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02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团队游：针对公司团队建设，提供团队协作和拓展训练项目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5103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03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5103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自助游：针对自由行旅客，提供详细的旅游信息和便利设施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2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景区特色</a:t>
            </a:r>
            <a:endParaRPr lang="zh-CN" altLang="en-US"/>
          </a:p>
        </p:txBody>
      </p:sp>
      <p:sp>
        <p:nvSpPr>
          <p:cNvPr id="105132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2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2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2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3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3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3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3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3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4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4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134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4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4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135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5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5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5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135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自然景观：强调景区的自然美和生态价值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6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品牌形象：塑造景区独特的品牌形象和旅游形象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6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旅游体验：提供丰富多样的旅游活动和体验项目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6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人文景观：挖掘景区历史文化和民俗风情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策划主题</a:t>
            </a:r>
            <a:endParaRPr lang="zh-CN" altLang="en-US"/>
          </a:p>
        </p:txBody>
      </p:sp>
      <p:sp>
        <p:nvSpPr>
          <p:cNvPr id="105165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5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5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5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6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6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6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6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策划目标：提升景区知名度和吸引力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主题特色：结合当地文化和自然资源，打造独具特色的旅游体验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7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7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7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7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8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8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8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8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目标市场：针对不同游客群体，制定相应的营销策略和推广计划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定位：以游客需求为导向，打造独特体验和品牌形象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7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景区资源整合</a:t>
            </a:r>
            <a:endParaRPr lang="zh-CN" altLang="en-US"/>
          </a:p>
        </p:txBody>
      </p:sp>
      <p:sp>
        <p:nvSpPr>
          <p:cNvPr id="105197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43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自然资源</a:t>
            </a:r>
            <a:endParaRPr lang="zh-CN" altLang="en-US"/>
          </a:p>
        </p:txBody>
      </p:sp>
      <p:sp>
        <p:nvSpPr>
          <p:cNvPr id="105243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44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44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44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44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水景：借助河流、湖泊、瀑布等水资源，开发漂流、游船、水上乐园等水上活动项目。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44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山景：利用山体、峰峦、峡谷等资源，打造登山、徒步等户外活动项目。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45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气候资源：利用当地的气候条件，如四季分明、雨量充沛等，打造适宜不同季节的旅游项目。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45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生物资源：保护和利用当地的动植物资源，开展生态旅游、野生动植物观赏等项目。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3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人文资源</a:t>
            </a:r>
            <a:endParaRPr lang="zh-CN" altLang="en-US"/>
          </a:p>
        </p:txBody>
      </p:sp>
      <p:sp>
        <p:nvSpPr>
          <p:cNvPr id="105274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4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4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历史文化遗产：挖掘景区内历史文化遗产，如古建筑、古村落等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4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4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5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民俗文化：整合景区内民俗文化资源，如民间艺术、节庆活动等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5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5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5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名人文化：利用景区内名人资源，如名人故居、纪念馆等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5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6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76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现代文化：结合现代文化元素，如影视拍摄基地、主题公园等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4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周边资源</a:t>
            </a:r>
            <a:endParaRPr lang="zh-CN" altLang="en-US"/>
          </a:p>
        </p:txBody>
      </p:sp>
      <p:sp>
        <p:nvSpPr>
          <p:cNvPr id="105305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5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5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5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5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交通资源：周边交通网络及交通工具等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306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6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6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产业资源：农业、工业、服务业等相关产业资源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6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6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7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人文资源：历史遗迹、民俗文化等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307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7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07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自然资源：山、水、林、石等景观资源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36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景区规划布局</a:t>
            </a:r>
            <a:endParaRPr lang="zh-CN" altLang="en-US"/>
          </a:p>
        </p:txBody>
      </p:sp>
      <p:sp>
        <p:nvSpPr>
          <p:cNvPr id="105336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82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功能分区</a:t>
            </a:r>
            <a:endParaRPr lang="zh-CN" altLang="en-US"/>
          </a:p>
        </p:txBody>
      </p:sp>
      <p:sp>
        <p:nvSpPr>
          <p:cNvPr id="105382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82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游客服务区：提供咨询、售票、餐饮等服务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82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83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83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自然生态区：保护自然环境，提供观赏游览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83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83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83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文化体验区：展示当地文化，提供参与体验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84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84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384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休闲娱乐区：设置游乐设施，满足游客休闲需求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8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13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游览路线规划</a:t>
            </a:r>
            <a:endParaRPr lang="zh-CN" altLang="en-US"/>
          </a:p>
        </p:txBody>
      </p:sp>
      <p:sp>
        <p:nvSpPr>
          <p:cNvPr id="105413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13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13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14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14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14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14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14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15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15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15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415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15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16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416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16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16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16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417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根据游客需求和景区特色，设计合理的游览路线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17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考虑特殊人群需求，如老人、儿童、残障人士等，提供便利设施和关怀服务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17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结合景区内景点特色，设置合适的停留点和休息区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17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确保路线流畅，避免重复和交叉，提高游客体验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https://d.book118.com/805022012343011110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94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31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8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8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8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8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8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8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8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8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8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8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8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8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8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8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8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景区策划思路提案</vt:lpstr>
      <vt:lpstr>目录</vt:lpstr>
      <vt:lpstr>策划目标与定位</vt:lpstr>
      <vt:lpstr>目标人群</vt:lpstr>
      <vt:lpstr>景区特色</vt:lpstr>
      <vt:lpstr>策划主题</vt:lpstr>
      <vt:lpstr>景区资源整合</vt:lpstr>
      <vt:lpstr>自然资源</vt:lpstr>
      <vt:lpstr>人文资源</vt:lpstr>
      <vt:lpstr>周边资源</vt:lpstr>
      <vt:lpstr>景区规划布局</vt:lpstr>
      <vt:lpstr>功能分区</vt:lpstr>
      <vt:lpstr>游览路线规划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2024-09-16T12:39:21.119</cp:lastPrinted>
  <dcterms:created xsi:type="dcterms:W3CDTF">2024-09-16T04:39:21Z</dcterms:created>
  <dcterms:modified xsi:type="dcterms:W3CDTF">2024-09-16T04:39:24Z</dcterms:modified>
</cp:coreProperties>
</file>