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0DBC4-25EF-4790-965D-6B7CD9618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4E507-FCE9-4E91-9498-556727A54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C22AF-9AED-4F7D-967E-36934092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69798-7B5C-4464-8D1F-71BC4E94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615EE-F982-40F3-8CF9-D8AD31EF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17E49-DAE1-4556-ABC7-E13A0679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2E2DA-99BF-448A-8655-7255384D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9BC70-B9C2-40D9-A924-62891A46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A6B6F-C149-487A-AD9E-5B02CCA47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53DE1-EB41-4D65-9801-687CE0772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9AA6A-E6ED-4CD8-B179-FC9566001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23122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工程安全培训中的角色扮演与情景模拟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角色扮演与情景模拟在工程安全培训中的重要性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角色扮演在工程安全培训中的应用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情景模拟在工程安全培训中的应用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工程安全培训的未来发展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角色扮演与情景模拟在工程安全培训中的重要性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97" r="333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通过让员工扮演事故受害者或肇事者，使其深刻体验到安全操作的重要性，从而增强安全意识。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模拟实际工作中可能遇到的各种安全风险和事故场景，使员工在模拟环境中亲身体验并认识到遵守安全规定的重要性。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通过模拟突发状况，如设备故障、人员受伤等，训练员工快速、准确地应对紧急情况，提高应急处置能力。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设计具有挑战性的模拟场景，考验员工在压力下冷静分析、迅速决策的能力，以及有效沟通协调的技巧。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提高员工应对突发状况的能力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情景模拟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通过共同参与角色扮演和情景模拟，促进员工之间的相互协作与沟通，培养团队协作精神。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模拟实际工作中团队协作的过程，强调团队成员之间的有效沟通、协作与配合，提高团队整体的安全意识和应对能力。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角色扮演在工程安全培训中的应用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让学员扮演操作工，体验操作规程和安全要求，提高操作技能和安全意识。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模拟操作工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模拟班组长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模拟安全员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让学员扮演班组长，了解班组管理职责和安全责任，学习如何组织和监督安全生产。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让学员扮演安全员，了解安全检查和监督的方法，学习如何发现和纠正安全隐患。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模拟不同岗位的角色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让学员扮演火灾事故中的不同角色，如灭火组、疏散组、救援组等，学习火灾应对措施和协作方法。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模拟火灾事故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让学员扮演机械事故中的受害者、操作工、救援人员等，学习机械事故的应急救援和处理方法。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模拟机械事故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让学员扮演高处坠落事故中的目击者、救援人员等，学习高处坠落事故的应急救援和处理方法。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模拟高处坠落事故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模拟事故场景的角色扮演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角色扮演的评估与反馈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评估标准制定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根据不同的角色扮演制定相应的评估标准，确保评估的客观性和公正性。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角色扮演过程观察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观察学员在角色扮演过程中的表现，记录其优点和不足之处。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反馈与改进建议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根据观察结果给予学员反馈，提出改进建议，帮助其提高技能和安全意识。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情景模拟在工程安全培训中的应用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https://d.book118.com/805023122033011114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2024-09-21T03:42:50.952</cp:lastPrinted>
  <dcterms:created xsi:type="dcterms:W3CDTF">2024-09-20T19:42:50Z</dcterms:created>
  <dcterms:modified xsi:type="dcterms:W3CDTF">2024-09-20T19:42:53Z</dcterms:modified>
</cp:coreProperties>
</file>