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3A66EC-0395-428B-B0AC-4BC626852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F8A37A-0A05-4D1D-AA13-17C450704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8B2CAB-930C-4BEE-A942-53C65167A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89C5CB-F39C-4951-99DF-30F35E61B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6D2318-20D6-4351-9FB5-5F7FD0CFE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076558-99F6-48D9-B906-639F41E5F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177153-C88A-4187-967F-88CB748E5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362A6A-1396-42A7-BCCE-45CB8FC81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6A5048-0801-4914-B667-A246A60AF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E526B8-6866-4B41-BA61-CE001155E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69BF64-796F-4490-8676-0F9F849B2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023201224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《熵和互信息量》ppt课件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熵的定义与性质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熵在信息论中的应用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互信息量的定义与性质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互信息量在信息论中的应用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熵和互信息量的关系与区别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熵的定义与性质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熵是系统不确定性的度量，可以用概率分布来计算。具体来说，如果一个随机试验有n种可能结果，其概率分别为p1, p2, ..., pn，则该随机试验的熵H定义为H=−∑p∗i=1npilog⁡2piH = -sum p_i=1^n p_i log_2 p_iH=−∑p∗i=1n​p​i​log2​p​i​其中，pi∗=1−pitext{pi}^* = 1 - text{pi}pi∗​=1−pi​表示事件不发生的概率。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熵的数学定义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熵的单位是比特(bit)，因为熵的定义中涉及到log2⁡log_2log2​运算。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熵的单位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熵的数学定义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02" r="1660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熵总是非负的，即H≥0H geq 0H≥0。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非负性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如果两个系统独立，则它们组成的系统的熵等于它们各自熵的和，即H(A+B)=H(A)+H(B)H(A+B) = H(A) + H(B)H(A+B)=H(A)+H(B)。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可加性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对于给定的概率分布，熵最大时对应的概率分布最均匀。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最优性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熵的性质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熵可以看作系统所包含的信息量，因为当系统不确定时，我们获得的信息量就越大。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964" r="1296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混乱度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平均信息量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014" r="1401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熵也可以看作系统的混乱度，因为当系统越混乱时，其状态的不确定性就越大。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如果我们对系统进行观察并记录结果，则平均每个观察结果所包含的信息量等于系统的熵。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熵的物理意义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熵在信息论中的应用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熵作为信息度量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熵是衡量信息不确定性和随机性的重要指标，用于量化数据集中信息的平均量。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熵的计算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熵的计算公式是H(X)=−∑p(x)log⁡2p(x)H(X) = -sum p(x) log_2 p(x)H(X)=−∑p(x)log2​p(x)，其中p(x)p(x)p(x)是随机变量取某个值的概率。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熵在信息度量中的应用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熵在数据压缩中的应用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数据压缩与熵的关系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数据压缩的目标是减少存储空间占用，而熵决定了数据压缩的潜力。低熵数据较容易压缩，高熵数据较难压缩。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熵编码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熵编码是一种利用数据的概率分布特性进行数据压缩的方法，如Huffman编码和算术编码。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722" b="772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加密算法的安全性依赖于密钥的随机性和熵，高熵的密钥更难被破解。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密码的强度通常用熵来衡量，密码的熵越高，破解的难度越大。常见的密码强度评估方法包括密码猜测次数和密钥空间大小。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熵在加密算法中的应用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熵与密码强度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加密与熵的关系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互信息量的定义与性质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https://d.book118.com/805023201224011044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2024-09-07T03:18:30.413</cp:lastPrinted>
  <dcterms:created xsi:type="dcterms:W3CDTF">2024-09-06T19:18:30Z</dcterms:created>
  <dcterms:modified xsi:type="dcterms:W3CDTF">2024-09-06T19:18:32Z</dcterms:modified>
</cp:coreProperties>
</file>