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1C4A1-9A6E-415A-A2F0-8D4603487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03BFD-919F-4660-B647-9D27F1FD4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EB50A-5FDF-4C0A-83B7-59BFF4B94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149E0-498F-4D90-B0B4-C6026AF82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D98B84-450D-4960-BA69-39705F258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97F071-EF0F-4CB4-B8FB-72A31A1F8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5F4D4D-D579-4BF6-9C63-B1B3839CB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8BCD29-070F-47FB-B3D3-2601B1E88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908FB-64BF-4541-8404-CB43D746D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33A10-5A4D-4D46-AD36-7A9B00D9A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DADA7-4AEC-435E-8BA4-247E47508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02334010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库存分析与控制课件单周期库存和多周期库存模型知识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库存分析基本概念与原理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单周期库存模型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多周期库存模型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库存优化与决策支持系统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库存分析基本概念与原理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按经济用途可分为商品库存和制造业库存；按生产过程可分为原材料库存、在制品库存和成品库存；按库存物品的性质可分为物料库存、在制品库存、成品库存、知识库存、信息库存和资金库存等。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50" r="315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指企业为补充库存而订货时发生的各种费用，包括订购手续费、采购人员的差旅费等。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指企业购买物资而支付的货款，包括物资的购买价格、运杂费等。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购入成本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指企业在储存物资过程中发生的费用，包括仓库房屋及设备的折旧费、修理费、保险费、占用资金的利息等。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储存成本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指因库存供应中断而造成的损失，包括生产停工待料、销售机会丧失、紧急额外购入成本等。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缺货成本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根据库存物资的品种数量与资金占用额之间的不平衡性，按照一定标准将库存物资划分为A、B、C三类，分别采取不同的管理措施。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通过平衡采购进货成本和库存持有成本，确定一个最佳的订货数量来实现最低总库存成本的方法。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当库存量下降到预定的最低库存数量（订货点）时，按规定数量（一般以经济批量为标准）进行订货补充的一种库存管理方式。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按预先确定的订货间隔期间进行订货补充的一种库存管理方式。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经济订货批量模型（EOQ）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定期订货法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库存分析方法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单周期库存模型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描述了一种特殊的库存问题，其中库存物品的生命周期只有一次，即物品在销售季节结束后将不再可用。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单周期库存问题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适用于生命周期短、需求波动大且难以预测的商品，如时尚商品、易腐商品或季节性商品。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典型应用场景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单周期库存问题描述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在此模型中，未来的需求是已知的或可以准确预测。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需求确定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决策变量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主要决策变量是订购量，即决定在销售季节开始前订购多少商品。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目标是最大化利润或最小化成本，同时满足确定的需求。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需求确定型单周期库存模型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在此模型中，未来的需求是不确定的，通常通过概率分布来描述。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66" r="14966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需求随机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主要决策变量除了订购量外，还可能包括安全库存水平的设定。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决策变量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在面临需求不确定性时，目标是最大化期望利润或最小化期望成本。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需求随机型单周期库存模型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多周期库存模型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多周期库存问题定义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多周期库存问题是指企业在多个时间周期内，根据需求预测和库存管理策略，对库存进行周期性的补充和调整，以实现库存成本最小化和客户服务水平最大化的目标。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与单周期库存问题的区别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与单周期库存问题相比，多周期库存问题考虑了时间因素对需求的影响，允许在多个周期内对库存进行调整，更加符合实际运营情况。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多周期库存问题描述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固定订货成本多周期库存模型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模型特点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固定订货成本多周期库存模型假设每次订货的固定成本不变，而可变成本随订货量变化。该模型适用于订货成本相对稳定的情况。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决策变量与目标函数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决策变量包括每个周期的订货量和库存水平，目标函数通常为最小化总成本，包括订货成本、库存持有成本和缺货成本。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求解方法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一般采用动态规划或线性规划等方法进行求解，通过迭代计算得到最优的订货和库存策略。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https://d.book118.com/805023340100011112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2024-09-18T11:11:41.627</cp:lastPrinted>
  <dcterms:created xsi:type="dcterms:W3CDTF">2024-09-18T03:11:41Z</dcterms:created>
  <dcterms:modified xsi:type="dcterms:W3CDTF">2024-09-18T03:11:43Z</dcterms:modified>
</cp:coreProperties>
</file>