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6EFC1-1E84-4EE6-A219-416701187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2C3D9-9302-4410-B400-598094145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47168-BEED-4DC0-A359-481A72C8F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0D87F-C13D-4277-99BC-C7E6198C0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2116E4-DF0A-45B9-8A44-04C9E2584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113EDC-55EE-4402-A257-8B4C0D0D8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1FE420-9944-46E4-8F65-26EAB769F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CA1BB3-41AB-4B37-908A-A1AAF04A0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12600-9C96-49B2-9300-FB4FF6490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D9148-C697-4C74-981E-2FE7BEE80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FC8AF-F286-4A69-AE6B-EF7F1AAA8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02412222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护理与健康教育ppt课件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护理与健康教育的关系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健康教育的理念与实践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护理与健康教育的结合与实践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护理与健康教育的未来展望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护理与健康教育的关系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护理人员在健康教育过程中担任着重要的角色，包括制定教育计划、实施教育计划、评估教育效果等。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护理人员需要具备良好的沟通技巧和教学能力，能够向患者和家属传授健康知识和技能，帮助他们建立健康的生活方式。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5" b="774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护理人员在健康教育中的角色还包括评估患者的健康状况和需求，为患者提供个性化的教育计划，以满足他们的特定需求。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26" b="182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护理在健康教育中的角色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625" r="2362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健康教育可以帮助患者了解疾病和治疗方案，提高自我管理和保健能力，从而改善治疗效果和生活质量。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有效的健康教育可以降低患者的发病率和住院率，减轻医疗负担，提高医疗资源的利用效率。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护理和健康教育相互影响，相互促进，可以帮助患者实现全面康复，提高生活质量。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健康教育与护理的相互影响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随着医疗技术的不断发展和人们对健康需求的不断提高，护理与健康教育也在不断发展和创新。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9253" r="925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9482" r="19482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护理与健康教育将更加注重与多学科的合作，如医学、心理学、社会学等，以提供更加全面和专业的服务。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未来，护理与健康教育将更加注重个体化、综合性和预防性，以满足不同患者的需求和提高全民健康水平。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随着信息技术的发展，护理与健康教育将更加注重数字化和智能化，如在线教育、移动医疗等，以提高教育的普及率和效果。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护理与健康教育的发展趋势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护理的基本知识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护理是一门专业学科，旨在促进人类健康、预防疾病、照顾病患和伤者，以及提高生活质量。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护理涉及对人类身体、心理、社会和心灵的全面照顾，其目的是帮助人们保持健康、预防疾病，并在生病或受伤时提供必要的医疗和康复护理。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护理的类型与内容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护理可以根据不同的分类标准分为多种类型，如按场所可分为医院护理和社区护理，按对象可分为成人护理、儿童护理和老人护理等。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分类标准，护理可以分为多种类型。按场所分类，可以分为医院护理和社区护理，前者主要针对住院病人，后者则涵盖了整个社区范围内的健康服务。按对象分类，可以分为成人护理、儿童护理和老人护理等，每种类型都有其特定的护理需求和特点。此外，还有急救护理、康复护理等多种专业化的护理类型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总结词：护理的基本技能包括病情观察、生命体征测量、给药、输液等，实践经验需要在长期的临床实践中积累。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护理的基本技能是成为一名合格护士所必须掌握的技能。这些技能包括病情观察、生命体征测量、给药、输液等。病情观察需要护士具备敏锐的观察力，能够及时发现病情变化并及时采取相应措施；生命体征测量则是常规的护理操作，需要熟练掌握各种测量方法；给药和输液也是重要的护理技能，要求护士熟悉药物种类、剂量和使用方法，确保准确无误地执行医嘱。实践经验是成为一名优秀护士的关键，需要在长期的临床实践中不断积累经验，提高自己的技能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护理的基本技能与实践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健康教育的理念与实践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https://d.book118.com/805024122223011113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2024-09-20T10:14:24.976</cp:lastPrinted>
  <dcterms:created xsi:type="dcterms:W3CDTF">2024-09-20T02:14:24Z</dcterms:created>
  <dcterms:modified xsi:type="dcterms:W3CDTF">2024-09-20T02:14:26Z</dcterms:modified>
</cp:coreProperties>
</file>