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8713D-3525-45DF-A957-729C16CB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5BEA-8ECC-4152-B334-26933A6F6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9AD8C-2C98-4CDC-A65F-F617CB7C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9A1CB-43FC-4D16-9415-ECC16B3B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898EB-5F9E-4741-8BD8-5DBB1B84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149BE-33FC-478B-961F-59E5E6EC5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52F1A-1183-4866-915B-C2E119D6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7D0D4-FF1A-4BF1-B28F-F1B8224F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24AAC-A916-4A23-9CC0-E6D70EF5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51CE9-58F0-4655-817E-AE1075510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22295-6A93-43F1-B729-DEBF42B4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3122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精密仪器行业生产控制服务方案培训课件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生产现场管理与优化措施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物料采购与库存控制策略部署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质量管理体系建设与完善举措展示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精密仪器行业对制造精度要求极高，涉及微米甚至纳米级别的加工和检测技术。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高精度制造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技术密集型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该行业高度依赖先进技术和专业知识，包括光学、电子、机械、计算机等多个领域。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精密仪器广泛应用于科研、医疗、工业、军事等领域，市场需求多样化。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精密仪器行业现状及特点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科研机构对高精度测量和分析仪器的需求持续增长，用于基础研究和应用研究。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科研领域需求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随着医疗技术的不断进步，对精密医疗设备和仪器的需求也在增加，如医学影像设备、手术机器人等。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智能制造、精密加工等领域对高精度测量和控制仪器的需求不断提升。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工业制造领域需求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随着人工智能和机器学习技术的不断进步，精密仪器将更加智能化，实现自主控制和优化。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微型化趋势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随着微纳加工技术的不断发展，精密仪器将趋向微型化，实现更高精度的测量和控制。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未来精密仪器行业将更加注重多学科融合，结合光学、电子、机械、计算机等领域的技术创新，推动行业发展。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034" b="60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提升产品质量和客户满意度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消除浪费，持续改进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基于数据进行决策和优化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强化跨部门沟通和协作，确保方案顺利实施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不断寻求改进机会，提升生产控制水平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物料需求计划与管理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7247" b="1724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生产数据分析与报告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需求分析与评估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数据收集与分析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制定生产控制服务方案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方案实施与监控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持续改进与优化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定期评估与报告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生产控制专家团队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质量管理人员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生产管理软件系统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质量管理工具和设备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生产所需原材料和零部件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设备维护和故障诊断技术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实施方案所需资源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https://d.book118.com/805031222201011102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2024-09-11T11:46:37.350</cp:lastPrinted>
  <dcterms:created xsi:type="dcterms:W3CDTF">2024-09-11T03:46:37Z</dcterms:created>
  <dcterms:modified xsi:type="dcterms:W3CDTF">2024-09-11T03:46:39Z</dcterms:modified>
</cp:coreProperties>
</file>