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0F128-4F0A-4947-8F46-07D63B75F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E2817-1B33-4FFE-A8E9-5280D65A2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D7F07-F90E-4A33-9327-7662E142E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E771FC-528E-4922-8E28-15B57A6A2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791442-AB03-4A34-B8FB-37E436CED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60C83A-F1A8-4F02-A3BA-9C77A07A2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A12800-4D10-46BC-8350-EA043F8BD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818A5-D010-4194-8277-358CD1779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FE9B03-FDF4-456A-B5C3-BF43AC1BD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7E9B1-7A7C-4B8F-9FF5-C3FE45F4A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EC7FC-3F6D-4978-8192-48F2C18D3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5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03214033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中学教师培训PPT课件</a:t>
            </a:r>
            <a:endParaRPr lang="en-US" sz="5775" b="1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1369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汇报人：xxx</a:t>
            </a:r>
            <a:endParaRPr lang="en-US" sz="2025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350">
              <a:solidFill>
                <a:srgbClr val="FFFFFF">
                  <a:alpha val="4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培训介绍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中学教师角色与职责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教学方法与技巧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教学评价与反思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教育技术应用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中学教师专业发展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培训介绍</a:t>
            </a:r>
            <a:endParaRPr lang="en-US" sz="4200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550" b="1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促进教师专业化发展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通过培训，使教师了解学科发展趋势和教育教学改革方向，促进教师的专业化发展。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提升教师信息技术应用能力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通过培训，使教师掌握PPT课件制作技巧和多媒体教学资源的应用，提升教师的信息技术应用能力。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提高教师的教育教学能力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通过培训，使教师掌握先进的教育理念和教学方法，提高教师的教育教学水平。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042" r="190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培训目标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介绍先进的教育理念和教学方法，包括课程设计、教学评价等方面。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教育理念与教学方法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学科发展趋势与教学改革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PPT课件制作技巧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多媒体教学资源的应用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分析当前学科发展趋势和教学改革方向，探讨如何将新的理念和方法应用到实际教学中。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讲解PPT课件制作的基本技巧和方法，包括文字、图片、动画等方面的处理技巧。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介绍多媒体教学资源的应用，包括音频、视频、动画等方面的资源应用。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培训内容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邀请专家进行专题讲座，分享经验和案例。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专题讲座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042" r="5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互动研讨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实践操作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组织教师进行互动研讨，分享教学心得和教学经验。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提供实践操作机会，让教师亲自动手制作PPT课件和多媒体教学资源。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培训方式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中学教师角色与职责</a:t>
            </a:r>
            <a:endParaRPr lang="en-US" sz="4200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550" b="1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教师是学生学习知识的引导者和传授者，需要将学科知识系统地传授给学生。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000" r="19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000" r="19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000" r="19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知识传授者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教师作为学生品德的引路人，需要关注学生的道德品质和行为习惯，引导学生树立正确的价值观。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品德塑造者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教师还应具备教育研究的意识和能力，不断探索教育教学的规律和方法，提高教育教学的质量。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教育研究者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教师角色定位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教师职责要求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备课与教学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认真备课，制定教学计划，组织课堂教学，确保教学质量。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学生管理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关心学生，关注学生的学习、生活和思想动态，及时解决学生在成长过程中遇到的问题。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家校沟通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与家长保持密切联系，及时反馈学生的学习情况和生活状态，共同促进学生的成长。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通过参加培训、观摩优秀教师的教学活动等方式，不断提高自己的教育教学水平。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教育教学能力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不断更新学科知识，了解学科发展的动态和趋势，提高自己的专业素养。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学科专业知识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学习心理学知识，掌握心理辅导的方法和技巧，帮助学生解决心理问题，促进学生身心健康。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心理健康教育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教师素质提升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教学方法与技巧</a:t>
            </a:r>
            <a:endParaRPr lang="en-US" sz="4200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1550" b="1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924" r="2092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教学方法选择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通过教师讲授，使学生掌握知识和信息。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通过小组讨论，培养学生的思考和表达能力。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通过分析实际案例，帮助学生理解和应用知识。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通过实验操作，培养学生的实践能力和观察力。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讲授法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讨论法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案例法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实验法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制定规则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有效沟通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激励与评价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处理问题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课堂管理技巧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建立课堂规则，明确学生行为准则。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与学生建立良好的沟通机制，了解学生需求和问题。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给予学生正面的激励和评价，增强学生的学习动力。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及时处理课堂上的问题和冲突，维护课堂秩序。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https://d.book118.com/805032140331011041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2024-09-02T16:11:44.061</cp:lastPrinted>
  <dcterms:created xsi:type="dcterms:W3CDTF">2024-09-02T08:11:44Z</dcterms:created>
  <dcterms:modified xsi:type="dcterms:W3CDTF">2024-09-02T08:11:45Z</dcterms:modified>
</cp:coreProperties>
</file>