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57C9B-7E32-48CA-86DD-132275FA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12951-826B-4FC7-9042-578B39C77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8B1C7-9306-4946-8695-A97293227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EF32D-4F06-4FD2-ABE9-6BBF9289E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49409-ED0B-4DBF-B6FD-64EB5FD4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ACF60-12F2-48A3-B9ED-2D228BE76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B5094D-21EF-4A23-9FEF-9D756C539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BB772-7A59-439A-B031-6FA1D3E23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A198A-57DA-423E-B4C1-C8AE8EFC0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40161-CC0E-4DE9-AA55-684E7963E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CB13E-3199-4930-9515-0DDF06E3E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3311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压力性损伤是指在持续的压力下，身体的局部组织受到压迫，导致血液循环障碍，引起组织缺血、缺氧，最终导致皮肤和/或皮下组织坏死。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根据压力性损伤的严重程度，可分为I期、II期、III期、IV期和不可分期。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长时间或过高的压力是导致压力性损伤的主要原因。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83" b="1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皮肤受到反复的摩擦或剪切力，可增加压力性损伤的风险。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皮肤长时间处于潮湿环境中，容易受到刺激和感染，增加压力性损伤的发生率。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老年人、儿童和身体虚弱的人更容易发生压力性损伤。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长期卧床不起、脊髓损伤、糖尿病等慢性疾病患者，以及营养不良、贫血等虚弱状态的人，也容易发生压力性损伤。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某些药物会影响皮肤的血液循环和营养供给，增加压力性损伤的风险。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定期检查患者的皮肤状况，及时发现潜在的压力性损伤风险。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保持皮肤清洁，避免污垢和汗液积聚，以降低感染风险。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合理摆放体位，避免局部长时间受压，减轻皮肤负担。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避免局部长期受压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使用压力缓解垫、气垫等辅助工具，减轻皮肤受压程度。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使用压力缓解垫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定期为患者翻身，改变体位，减轻同一部位长时间受压。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保持皮肤湿润，使用保湿霜或润肤露，防止皮肤干燥和裂纹。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保持湿润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指导患者和家属正确的翻身、擦拭身体等方法，避免造成压力性损伤。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向患者和家属宣传压力性损伤的危害和预防方法，提高其认识和重视程度。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强调预防压力性损伤的重要性，引导患者和家属积极参与预防工作。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压力性损伤的评估与诊断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https://d.book118.com/805033111014011130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2024-09-29T14:56:25.381</cp:lastPrinted>
  <dcterms:created xsi:type="dcterms:W3CDTF">2024-09-29T06:56:25Z</dcterms:created>
  <dcterms:modified xsi:type="dcterms:W3CDTF">2024-09-29T06:56:27Z</dcterms:modified>
</cp:coreProperties>
</file>