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7AC004-EC32-495F-962F-6C771E3B2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F476D-6B88-4048-9DAD-98952075E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FF2A7-1D5C-4152-9906-5471A4941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1BA0E-3E43-4DDE-8981-527638E04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28F74A-F0B5-44C0-942D-DC41A1E3D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4CD174-AEA1-4BFE-9B5F-E6295C6AA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962A46-E880-459B-8B2A-E45EA107A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5CFD98-014C-41BD-AC9E-E9B1F4D0C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6A427B-C456-482E-B645-19CE9B0C9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EA360-A62A-4CDB-9B67-07ED398E6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62A239-3AFA-482D-B091-042311711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033230230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中国文学现代化的发生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中国文学现代化的历史背景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中国文学现代化的主要特征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中国文学现代化的代表作品与作家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中国文学现代化的影响与意义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708" b="12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中国文学的现代化是中国近现代文化转型的重要组成部分，它标志着中国文学从传统向现代的转变，具有深远的历史意义和文化价值。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中国文学的现代化不仅是中国文学自身发展的需要，也是中国社会现代化进程的必然要求。它反映了中国社会的变革与进步，体现了中国人民在追求现代化过程中的精神历程。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通过对中国文学现代化的发生进行深入研究，揭示其历史背景、文化内涵和社会意义，探讨中国文学现代化的特点和规律，为理解中国文学的现代转型提供理论支持。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中国文学现代化的发生是如何发生的？它的历史背景和文化内涵是什么？它对中国文学的现代转型产生了哪些影响？如何评价中国文学现代化的意义和价值？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中国文学现代化的历史背景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随着西方思想的传入，晚清时期文学观念开始发生变化，人们开始重视文学的独立性和审美价值。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文学观念的变化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在诗歌、散文等传统文学样式的基础上，出现了新的小说、戏剧等文学样式，为文学现代化奠定了基础。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文学样式的创新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583" r="17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8292" b="8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白话文逐渐取代文言文成为文学创作的主要语言，使得文学更加贴近普通人的生活。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文学语言的变革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晚清文学变革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807" b="78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350" b="43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五四新文化运动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对传统文化的批判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五四运动对传统文化进行了深刻的批判，提倡民主、科学等现代思想，为文学现代化扫清了思想障碍。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文学革命的提出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胡适等人提出了“文学革命”的口号，主张推翻旧文学，建立新文学，推动了文学现代化的进程。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新文学的倡导与实践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周树人、郭沫若等新文化运动的代表人物积极倡导并实践新文学创作，为中国文学的现代化做出了重要贡献。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随着西方文学的翻译和传播，中国作家开始接触到西方现代文学作品和思潮，对其产生了深远的影响。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西方文学的翻译与传播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中国作家在创作过程中借鉴了西方现代文学的创作技巧，如意识流、象征手法等，并将其与中国传统文学技巧相融合。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创作技巧的借鉴与融合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西方现代文学的引入拓展了中国文学的主题范围，如对人性、存在等问题的探讨，深化了中国文学的思想内涵。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文学主题的拓展与深化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西方文学的传入与影响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中国文学现代化的主要特征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追求真实和自然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现代化进程中的中国文学，追求真实和自然的表现手法，反对过度夸张和矫揉造作的文风。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强调文学的独立性和审美价值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现代化进程中的中国文学，逐渐摆脱了传统文学作为政治、道德附庸的地位，开始强调文学的独立性和审美价值。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提倡个性解放和人性尊严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受西方人文主义思想影响，中国文学现代化进程中，提倡个性解放和人性尊严，反对封建礼教对人的束缚和压迫。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文学观念的更新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https://d.book118.com/805033230230011120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2024-09-23T06:07:31.454</cp:lastPrinted>
  <dcterms:created xsi:type="dcterms:W3CDTF">2024-09-22T22:07:31Z</dcterms:created>
  <dcterms:modified xsi:type="dcterms:W3CDTF">2024-09-22T22:07:33Z</dcterms:modified>
</cp:coreProperties>
</file>