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156427E-DE9B-4CD1-8CCC-7EF9A50734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9A35C4-1750-4C9C-BA14-93F020FE7C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F991D3E-9034-44CE-AAA2-AB5EE12E24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46BDE6C-2286-47E6-8AE3-78E2EAB399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02FD94C-F808-41F5-9372-5869F6F010A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0FB9B8C-F7F5-4B72-B071-5B719A17D66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83D6534-03A8-4728-A572-652A9099087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D1F9A9-53F9-4449-89D1-02CD43B663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1380D3-2E3D-47DF-AD8F-2E77AB6C1C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67C7ED-8FD2-444A-BEF2-056D5C6EB4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01D673-A89C-447C-85B8-25AC106C54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5033333130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《言语治疗技术》绪论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言语治疗技术概述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言语障碍的分类与表现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言语治疗技术的理论基础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言语治疗技术的方法与流程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言语治疗技术的实践与应用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言语治疗技术的未来发展与挑战</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言语治疗技术概述</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言语治疗技术是指通过一系列的干预措施，帮助个体克服语言障碍，提高语言交流能力的专业治疗方法。</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目的</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言语治疗技术的目的是帮助个体恢复或提高其语言交流能力，改善生活质量，增强社会参与度。</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在古代，人们已经开始意识到语言障碍的存在，并尝试通过各种方法进行治疗。</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古代</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随着医学和心理学的发展，言语治疗技术逐渐形成了一套完整的理论和方法体系。</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近代</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现代言语治疗技术已经广泛应用于各种语言障碍的治疗，并取得了显著的疗效。</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现代</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适用人群</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言语治疗技术适用于各种年龄段的语言障碍者，包括儿童、成人和老年人。</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适用范围</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言语治疗技术适用于各种类型的语言障碍，如听力障碍、发音障碍、语言发育迟缓、语言障碍等。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适用人群与范围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言语障碍的分类与表现</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1899" r="1189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3450" r="1345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患者能够理解语言的意义，但表达困难，可能由于发音、词汇、语法等方面的问题。</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表达性语言障碍</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患者难以理解语言的意义，可能表现为对词汇、句子的理解困难。</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感受性语言障碍</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患者说话时出现停顿、重复、延长等异常现象，如口吃。</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语言流畅性障碍</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患者同时存在表达性和感受性语言障碍，表现为理解和表达均困难。</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混合性语言障碍</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语言障碍的分类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发音不清</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患者发音不准确，难以被听懂。</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词汇贫乏</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患者使用词汇量少，表达时缺乏多样性。</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语法错误</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患者说话时出现语法错误，如语序颠倒、词序混乱等。</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语言理解困难</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患者难以理解他人的语言，对词汇、句子的意义把握不准。</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语言障碍的表现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病史调查</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了解患者的语言发展历程，是否存在导致语言障碍的病因。</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专业评估</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由言语治疗师等专业人员进行评估，通过观察、测试等方法确定患者的语言障碍类型和程度。</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心理评估</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通过心理测试和评估，了解患者的认知和情感状态，为诊断提供依据。</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症状表现</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根据患者的语言表现和日常交流情况，判断是否存在语言障碍。</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语言障碍的诊断标准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言语治疗技术的理论基础</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语言学基础是言语治疗技术的核心理论之一。语言学研究语言的本质、结构和功能，以及语言与思维、文化和社会的关系。言语治疗师通过了解语言学的基础知识，能够更好地理解语言障碍的成因和治疗方法。</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语言学基础包括语音学、音韵学、词汇学、句法学和语义学等方面的知识。这些知识对于言语治疗师来说非常重要，能够帮助他们评估患者的语言障碍程度，制定合适的治疗计划，并有效地进行语言治疗。</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语言学基础</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953" b="1953"/>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心理学基础是言语治疗技术的另一个重要理论支柱。心理学研究人类思维、情感和行为的规律和机制，为言语治疗师提供了理解和处理心理因素在语言障碍中的作用的理论框架。</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心理学基础包括认知心理学、发展心理学、行为心理学和心理语言学等方面的知识。这些知识能够帮助言语治疗师了解患者的心理状态和认知过程，从而制定更加个性化的治疗方案，提高治疗效果。</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心理学基础</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https://d.book118.com/805033333130011043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2024-09-05T04:45:21.212</cp:lastPrinted>
  <dcterms:created xsi:type="dcterms:W3CDTF">2024-09-04T20:45:21Z</dcterms:created>
  <dcterms:modified xsi:type="dcterms:W3CDTF">2024-09-04T20:45:23Z</dcterms:modified>
</cp:coreProperties>
</file>