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DAAC5-A8CC-480D-8C7B-BFD04020A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73911-3FCA-463D-97C5-6759D4B68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AF8A8-7FC1-4EBF-8FD7-93BBA4F2D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35951-CDAA-4A77-ACA9-C7B15100D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E05D77-E6A6-4CC3-95BA-745D2E85B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0A2E27-EA1E-4E4E-8FE7-A5768835E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3528C0-C666-488E-962B-AEEFC68E8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2A43B-C9F6-49B2-AB32-F232D467C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D13BE-9884-4FA0-BBB7-469A35456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91FF9-AC07-4416-824C-93FE1C519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DCB23-205E-46E7-A834-FED7910ED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401322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管理者的有效沟通与高效执行课件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有效沟通的基础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高效执行的要素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高效执行工具与方法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管理者的沟通与执行挑战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沟通是信息交流的过程，对于组织目标的实现至关重要。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沟通是信息的传递和接收，是组织内部协调和外部联系的基础。在组织中，沟通有助于协调工作、传递指令、分享知识、建立关系，从而促进组织目标的实现。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7" r="1679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沟通模型描述了信息传递的过程，包括信息发送、接收和理解三个主要阶段。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沟通模型通常包括信息发送者、信息、信息通道、信息接收者和反馈等要素。沟通流程则包括编码、传递、解码和理解等步骤，这些步骤的顺利进行是实现有效沟通的关键。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沟通的模型与流程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沟通障碍是指影响信息传递和理解的因素，包括语言、文化、心理等因素。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常见的沟通障碍包括语义不明确、语言或文化差异、信息过载、情感因素等。为了克服这些障碍，管理者需要采取一系列解决方法，如明确信息内容、使用多种沟通渠道、倾听和理解对方的观点等。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沟通障碍与解决方法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高效执行的要素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设定清晰、可衡量、可达成、相关性强和时限明确的目标，有助于团队成员明确工作方向和期望。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计划详细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225" r="52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制定详细的执行计划，包括任务分配、时间安排、资源调配等，确保工作有序推进。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根据实际情况及时调整目标和计划，以适应变化和应对挑战。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目标设定与计划制定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根据任务的重要性和紧急性，合理安排工作优先级，确保重点任务得到优先处理。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为各项任务预留合理的时间预算，避免时间不足或浪费现象。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时间预算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采用时间管理工具和方法，提高工作效率和时间利用率。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有效时间管理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时间管理与优先级设定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对决策可能带来的风险进行充分评估，并制定相应的应对措施。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基于事实和数据分析进行决策，避免主观臆断和经验主义。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鼓励团队成员提出创新性建议和解决方案，突破传统思维模式。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决策制定与问题解决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https://d.book118.com/805040132222011122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2024-09-26T03:48:40.958</cp:lastPrinted>
  <dcterms:created xsi:type="dcterms:W3CDTF">2024-09-25T19:48:40Z</dcterms:created>
  <dcterms:modified xsi:type="dcterms:W3CDTF">2024-09-25T19:48:42Z</dcterms:modified>
</cp:coreProperties>
</file>