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7ECB8-5E03-4A6D-BAAE-B31A994D3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37715-5709-4E42-992E-5744D00F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68F8-A527-483A-A528-16114A24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1A3A6-B193-4031-92B7-78F542FC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8D8AF-A4F4-44CC-8EFE-5FF9FFEF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6C85D-21D4-4E9C-83D7-7976A742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B0B43-2A7C-440E-9B56-DE4788DD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C64AF-753E-42E5-B61C-CD51D4F9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DFC5-1C62-4670-A281-579DBE0E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D74C-1B12-46D1-8286-905E459E6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6A33F-4D3E-4301-9DCC-8160B3B5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02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专科特色护理\n## 1.妇科专科护理的重要性及发展趋势\n### 1.1妇科专科护理在整体护理中的作用与地位\n### 1.2妇科专科护理的发展趋势与需求\n### 1.3妇科专科护理与患者生活质量的关系\n## 2.妇科专科护理的核心技术与方法\n### 2.1妇科专科护理的基本技术操作\n### 2.2妇科专科护理的特色技术介绍\n### 2.3妇科专科护理的技术创新与发展\n## 3.妇科专科护理的规范化与个性化\n### 3.1妇科专科护理的规范化流程与标准\n### 3.2妇科专科护理的个性化护理方案制定\n### 3.3妇科专科护理的个性化护理实施与评估\n## 4.妇科专科护理的团队协作与沟通\n### 4.1妇科专科护理的团队协作与分工\n### 4.2妇科专科护理的医患沟通技巧与策略\n### 4.3妇科专科护理的团队建设与持续发展\n## 5.妇科专科护理的教育与培训\n### 5.1妇科专科护理的教育体系与课程设置\n### 5.2妇科专科护理的实践培训与考核\n### 5.3妇科专科护理的继续教育与能力提升\n## 6.妇科专科护理的伦理与法律问题\n### 6.1妇科专科护理的伦理原则与要求\n### 6.2妇科专科护理的法律责任与风险\n### 6.3妇科专科护理的伦理与法律案例分析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妇科专科特色护理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妇科专科护理的重要性及发展趋势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妇科专科护理是整体护理的重要组成部分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针对女性生殖系统的疾病和健康问题提供专业的护理服务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为患者提供全程、全方位的护理关怀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提高患者的生活质量和健康水平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妇科专科护理在整体护理中的独特作用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针对女性生殖系统的特点和需求提供个性化的护理方案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为患者提供心理、生理和社会层面的全方位支持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促进患者的康复和提高生活质量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妇科专科护理在整体护理中的地位日益重要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随着女性健康意识的提高和妇科疾病发病率的上升，妇科专科护理的需求不断增加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妇科专科护理在整体护理中的作用和地位逐渐得到认可和重视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妇科专科护理在整体护理中的作用与地位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妇科专科护理的发展趋势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护理技术的不断创新和发展，如微创技术、机器人辅助手术等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护理模式的转变，如个体化护理、家庭参与式护理等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护理服务的延伸，如远程护理、健康管理等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妇科专科护理的需求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随着女性人口老龄化和疾病谱的变化，妇科专科护理的需求不断增加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女性患者对护理服务的质量和效率要求不断提高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妇科专科护理在健康管理、康复促进等方面的作用日益凸显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妇科专科护理的发展趋势与需求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妇科专科护理对患者生活质量的影响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通过专业的护理服务，降低疾病的复发率和并发症的发生率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促进患者的心理康复和社会适应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妇科专科护理在提高患者生活质量方面的作用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提供个性化的护理方案，满足患者在生理、心理和社会层面的需求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通过健康教育、心理疏导等方式，帮助患者建立健康的生活方式和行为习惯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通过团队协作和沟通，为患者提供全面、连续的护理服务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妇科专科护理的核心技术与方法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妇科专科护理的基本技术操作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妇科专科护理的基本技术操作包括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妇科检查：包括外阴、阴道、宫颈、宫体的检查方法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妇科手术：包括腹腔镜、宫腔镜、阴式手术等手术操作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妇科护理操作：包括会阴护理、阴道护理、宫腔护理等护理操作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妇科专科护理的基本技术操作要求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熟练掌握各种妇科检查、手术和护理操作技术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严格遵循无菌技术原则和操作规程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注重患者舒适和隐私保护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妇科专科护理的特色技术介绍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妇科专科护理的特色技术包括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妇科微创技术：如腹腔镜、宫腔镜等手术技术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妇科生殖内分泌技术：如激素替代治疗、人工授精等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妇科肿瘤护理技术：如肿瘤患者的心理护理、疼痛管理、康复训练等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妇科专科护理的特色技术要求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熟练掌握各种妇科特色技术的操作方法和注意事项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了解相关疾病的病因、病理和临床表现，为患者提供个性化的护理服务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注重患者心理需求和隐私保护，提供人文关怀和支持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妇科专科护理的技术创新</a:t>
                </a:r>
                <a:endParaRPr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创新妇科检查、手术和护理操作技术，提高治疗效果和患者满意度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创新妇科专科护理服务模式，如互联网+护理、家庭参与式护理等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创新妇科专科护理教育模式，提高护理人员的专业素养和综合素质</a:t>
                </a:r>
                <a:endParaRPr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妇科专科护理的发展</a:t>
                </a:r>
                <a:endParaRPr/>
              </a:p>
            </p:txBody>
          </p:sp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妇科专科护理技术的不断发展，如机器人辅助手术、3D打印技术等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妇科专科护理服务的不断延伸，如远程护理、健康管理等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妇科专科护理学科的不断发展，如护理科研、护理教育等</a:t>
                </a:r>
                <a:endParaRPr/>
              </a:p>
            </p:txBody>
          </p:sp>
          <p:sp>
            <p:nvSpPr>
              <p:cNvPr id="3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妇科专科护理的技术创新与发展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妇科专科护理的规范化与个性化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妇科专科护理的规范化流程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制定妇科专科护理的工作流程和操作规程，确保护理服务的质量和安全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建立妇科专科护理的质量控制和持续改进体系，提高护理服务的水平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严格执行妇科专科护理的规范和标准，确保患者得到专业、规范的护理服务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妇科专科护理的标准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制定妇科专科护理的服务标准和评价指标，提高护理服务的质量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建立妇科专科护理的培训和考核体系，提高护理人员的专业素养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严格执行妇科专科护理的法律法规和伦理原则，保障患者的权益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妇科专科护理的规范化流程与标准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妇科专科护理的个性化护理方案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根据患者的病情、需求和心理状况，制定个性化的护理方案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针对不同妇科疾病的特点和患者的需求，提供个性化的护理措施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考虑患者的家庭和社会背景，提供个性化的健康教育和社会支持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妇科专科护理方案制定的要求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熟练掌握妇科专科护理知识和技能，了解相关疾病的病因、病理和临床表现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注重患者心理需求和隐私保护，提供人文关怀和支持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善于沟通和团队协作，为患者提供全面、连续的护理服务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妇科专科护理的个性化护理方案制定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妇科专科护理的个性化护理实施与评估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妇科专科护理的个性化护理实施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根据个性化的护理方案，为患者提供专业的护理服务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关注患者的病情变化和心理需求，调整护理计划和措施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通过团队协作和沟通，确保患者得到全面、连续的护理服务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妇科专科护理的个性化护理评估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对护理效果进行评估，了解患者的需求和满意度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对护理过程进行评估，了解护理服务的质量和效率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对护理风险进行评估，采取预防和控制措施，保障患者的安全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https://d.book118.com/805040224011011110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妇科专科特色护理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2024-09-15T02:52:38.403</cp:lastPrinted>
  <dcterms:created xsi:type="dcterms:W3CDTF">2024-09-14T18:52:38Z</dcterms:created>
  <dcterms:modified xsi:type="dcterms:W3CDTF">2024-09-14T18:52:40Z</dcterms:modified>
</cp:coreProperties>
</file>