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4DA46-BBD3-4202-AFB0-8F13BCE38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A4A6F-CFE5-41E2-8074-1AD4FC8C5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785BF-21D6-43B5-B004-DF71B2244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FB178-91BB-42A6-B291-6AA174E17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0901B-3A7C-4B04-97ED-4B8AAA0B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FF720-DC58-4DE5-BC29-689F63EEA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944DD5-8010-4F2C-8F8A-769F0C418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32E55-05AA-4D63-A544-D86E30F1D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365A9-35EB-448A-9560-38FFD4524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5FB2B-1EC2-45D9-B909-9F2278185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F7BB1-17EC-4860-A82D-CC14FDEE7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40343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香港入境事务处讲解：全面了解入境流程与规定\n## 1.香港入境事务处的职责与功能\n### 1.1香港入境事务处的成立背景与目标\n### 1.2香港入境事务处的组织结构与管理团队\n### 1.3香港入境事务处的核心职责与工作任务\n## 2.香港入境事务处的入境流程详解\n### 2.1旅客抵达香港前的准备工作与要求\n### 2.2香港国际机场的入境检查流程与注意事项\n### 2.3入境后办理入境手续与相关事宜\n## 3.香港入境事务处的签证政策与规定\n### 3.1香港签证的种类与申请条件\n### 3.2香港签证的申请流程与所需材料\n### 3.3香港签证的审批标准与注意事项\n## 4.香港入境事务处的出入境政策与规定\n### 4.1香港居民的出入境权利与义务\n### 4.2非香港居民的出入境政策与规定\n### 4.3香港出入境事务的特殊政策与规定\n## 5.香港入境事务处的旅客服务与设施\n### 5.1香港入境事务处提供的旅客咨询服务与设施\n### 5.2香港入境事务处提供的紧急援助与特殊服务\n### 5.3香港入境事务处的官方网站与联系方式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香港入境事务处讲解：全面了解入境流程与规定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香港入境事务处的职责与功能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香港入境事务处的成立背景与目标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香港入境事务处成立于1961年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当时香港面临大量移民涌入的问题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为了更好地管理和控制移民潮，香港政府设立了入境事务处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香港入境事务处的成立目标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保护和维护香港的安全和公共秩序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确保所有旅客和访客遵守香港的法律和规定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为香港居民和访客提供高效的入境服务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香港入境事务处的组织结构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决策层：由香港政府委任的入境事务处处长领导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管理层：包括助理处长、首席入境事务主任等职位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执行层：由入境事务官、入境事务助理员等工作人员组成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香港入境事务处的管理团队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入境事务处处长：负责全面管理入境事务处的工作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助理处长：协助处长处理入境事务处的各项事务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首席入境事务主任：负责监督和执行入境事务处的日常工作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香港入境事务处的组织结构与管理团队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香港入境事务处的核心职责与工作任务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香港入境事务处的核心职责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管理香港的出入境事务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防范和打击非法移民活动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为旅客和访客提供入境服务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香港入境事务处的工作任务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审查和处理旅客和访客的入境申请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监督和执行出入境法律法规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提供旅客和访客相关的咨询服务和紧急援助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香港入境事务处的入境流程详解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旅客抵达香港前的准备工作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确保持有有效的护照和签证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提前了解香港的法律和规定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准备足够的旅行资金和住宿安排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旅客抵达香港前的注意事项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遵守香港海关的规定，不携带违禁品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如有任何特殊需求或健康状况，需提前告知航空公司或入境事务处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旅客抵达香港前的准备工作与要求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香港国际机场的入境检查流程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旅客抵达香港后，需出示护照和签证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接受香港入境事务官的询问和检查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如无问题，旅客将被允许进入香港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香港国际机场的入境检查注意事项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保持礼貌和耐心，配合入境事务官的工作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如有任何问题，需如实回答并配合检查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香港国际机场的入境检查流程与注意事项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入境后办理入境手续与相关事宜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入境后办理的入境手续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办理入境登记卡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如有需要，办理临时住宿手续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入境后的相关事宜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遵守香港的法律和规定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注意个人财物安全，防止丢失或被盗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香港入境事务处的签证政策与规定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香港签证的种类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旅游签证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商业签证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工作签证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学习签证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香港签证的申请条件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持有有效的护照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符合签证申请的具体要求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香港签证的种类与申请条件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https://d.book118.com/805040343004011114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香港入境事务处讲解：全面了解入境流程与规定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2024-09-20T23:20:04.876</cp:lastPrinted>
  <dcterms:created xsi:type="dcterms:W3CDTF">2024-09-20T15:20:04Z</dcterms:created>
  <dcterms:modified xsi:type="dcterms:W3CDTF">2024-09-20T15:20:06Z</dcterms:modified>
</cp:coreProperties>
</file>