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034CE-F418-4517-9CD1-00D9A6EFF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DAFF8-333F-4CC0-A668-D90C1B97B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53373-D601-462E-AD61-D958676C2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12A94-C71E-4700-96D2-C5555F1BD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09C653-951A-4494-B411-CB4FE1AF3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603768-9A5E-46C5-990B-58ABCE9E9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12B00C-C645-4FE3-B77A-B7998017B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6EF99-4EFF-451D-8716-6E76F9321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BD5A0-BBFA-4684-8B8A-7D9219AA6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37321-1B59-4331-B1F6-68BC34F53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5B5F5-B1BE-4091-A803-A50BBA22D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4101104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智慧园区建设的智能养殖与畜牧管理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智能养殖技术应用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畜牧管理智能化实践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智慧园区基础设施建设规划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政策法规支持与行业标准制定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创新驱动发展战略实施路径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智慧园区是指通过物联网、大数据、云计算等新一代信息技术手段，对园区内各项设施进行智能化改造和升级，实现信息化、智能化管理和服务的一种新型园区形态。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随着科技的进步和产业升级，智慧园区建设正朝着更加智能化、绿色化、服务化方向发展。未来，智慧园区将更加注重人性化设计、生态环保、高效能源利用等方面的创新和发展。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通过智能化技术手段，对养殖和畜牧生产过程进行精细化管理，可以提高生产效率，降低生产成本。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智能养殖与畜牧管理可以实现对生产环境的实时监测和调控，确保产品品质和安全。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智能养殖与畜牧管理有助于推动农业产业的转型升级，实现农业可持续发展。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智能养殖与畜牧管理重要性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近年来，我国智慧园区建设发展迅速，政府和企业纷纷加大投入力度，推动智慧园区建设。目前，我国已经建成了一批具有示范意义的智慧园区，并在全国范围内推广应用。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国外智慧园区建设起步较早，发展相对成熟。例如，新加坡、美国等国家在智慧园区建设方面取得了显著成果，积累了丰富的经验和技术储备。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智慧园区建设在技术应用、政策支持、产业链完善等方面存在差异。我国需要进一步加强技术创新和产业升级，提高智慧园区建设的整体水平。同时，可以借鉴国外成功经验，加强国际合作与交流，推动我国智慧园区建设向更高水平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国内外智慧园区建设现状对比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智能养殖技术应用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通过物联网传感器实时监测养殖环境参数，如温度、湿度、光照、CO2浓度等，确保养殖环境适宜。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养殖环境监测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利用物联网技术，对动物生理参数进行实时监测，如体温、心率、呼吸频率等，及时发现异常情况。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动物健康监测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通过物联网技术实现精准饲喂，根据动物生长阶段和营养需求，自动调整饲料配方和投喂量。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精准饲喂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物联网技术在养殖中应用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收集养殖过程中的各类数据，包括环境参数、动物生理参数、饲料消耗、疾病发生等，进行整合与清洗。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运用大数据技术对收集的数据进行深度挖掘和分析，发现数据间的关联和规律，为养殖决策提供支持。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基于历史数据和当前数据，运用大数据技术对养殖过程进行预测和优化，提高养殖效益和资源利用率。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大数据分析在养殖中应用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运用人工智能技术实现养殖过程的自动化控制，如自动投喂、自动清粪、自动环控等，提高养殖效率和质量。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运用人工智能技术，对养殖过程中的图像数据进行识别和处理，如动物行为识别、疾病诊断等。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语音识别与处理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通过人工智能技术，对动物发出的声音进行识别和处理，判断动物的情绪和健康状况。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人工智能技术在养殖中应用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畜牧管理智能化实践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原料质量控制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利用物联网技术对饲料原料进行质量追溯和监控，确保原料的安全性和稳定性。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智能化生产管理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通过自动化生产线和智能控制系统，实现饲料的自动化生产和精准投放，提高生产效率和饲料利用率。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精准营养供给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通过大数据分析和算法模型，根据动物的生长阶段、品种特性和市场需求，设计个性化的饲料配方，实现精准营养供给。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智能化饲料配方设计与管理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利用可穿戴设备或植入式传感器，实时监测动物的体温、心率、呼吸等生理参数，及时发现异常情况。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生理参数实时监测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基于大数据分析和机器学习算法，构建疾病预警模型，对动物健康状态进行预测和评估，提前发现潜在疾病风险。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疾病预警模型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借助互联网和移动通信技术，为养殖户提供远程诊疗服务，实现疾病的及时诊断和治疗。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远程诊疗服务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动物健康监测与疾病预警系统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通过选种选配、人工授精等繁殖技术优化，提高动物的繁殖性能和后代品质。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繁殖性能提升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应用CRISPR-Cas9等基因编辑技术，对动物基因组进行精准编辑，培育具有优良性状的新品种或品系。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基因编辑育种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建立生物安全控制体系，对引入和输出的种质资源进行严格检疫和监管，防止疫病传播和种质资源流失。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生物安全控制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繁殖优化及基因编辑技术应用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智慧园区基础设施建设规划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传感器类型选择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根据养殖环境和动物类型，选择合适的温度、湿度、气体、光照等传感器，实现环境参数的实时监测。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网络布局设计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针对园区规模和环境特点，设计合理的传感器网络布局，确保数据传输的稳定性和可靠性。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通过传感器网络实时采集环境参数数据，运用算法对数据进行处理和分析，提取有价值的信息。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传感器网络布局及数据采集技术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https://d.book118.com/805041011040011044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2024-09-06T09:31:49.845</cp:lastPrinted>
  <dcterms:created xsi:type="dcterms:W3CDTF">2024-09-06T01:31:49Z</dcterms:created>
  <dcterms:modified xsi:type="dcterms:W3CDTF">2024-09-06T01:31:51Z</dcterms:modified>
</cp:coreProperties>
</file>