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5984-7E0D-4D25-8E18-2D10CFA2B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78A79-3EC7-4703-AAB8-531398A25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6964C-1905-4F86-BA23-87BACF1DB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76ABF-1B67-47F2-85A1-C3C994E0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8EB23-6775-46B1-AA51-9E537831F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58980-7032-460B-B4C3-74463DE7C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DB9E6-5041-4713-BDE7-925283E5F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FB923-9C81-47BE-A95B-C1B82F2E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BAB1C-0A08-4FF4-968B-25BCB304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E5268-C309-4215-B35E-335F0C53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3E9A9-82B2-4F8F-BE86-B6B86C8EC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43130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教育技术评价研究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教育技术评价的改进与优化建议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教育技术评价有助于了解技术应用效果，为改进和优化提供依据。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本研究旨在探讨教育技术评价的理论和实践，促进教育技术的有效应用和发展。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857" r="785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教育技术发展迅速，对教育教学产生深刻影响，需要进行科学评价。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08" b="126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构建教育技术评价体系，提供科学、客观的评价方法。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如何评价教育技术的有效性？如何衡量技术对教育教学的贡献？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文献综述、案例分析、问卷调查、实验研究等。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涵盖各类教育技术产品和应用，包括在线教育、智能教学系统、教育游戏等。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教育技术评价的理论基础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83" r="2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教育技术评价是对教育技术应用的效果、效率和效益进行系统、客观、科学的评估。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它旨在通过收集、分析和解释有关数据，对教育技术的价值、作用和影响做出判断，为教育决策提供信息支持。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教育技术评价不仅关注技术的应用效果，还关注技术的适用性、可持续性和社会影响等方面。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教育技术评价的概念和内涵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评价标准是评价结果的依据，它应具有科学性、客观性和可操作性。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评价方法包括定量评价和定性评价两种，其中定量评价主要运用统计分析方法，定性评价主要运用案例分析、访谈等方法。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评价内容主要包括教育技术的应用效果、教学效果、学习效果、管理效果等方面。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教育技术评价的理论框架包括评价目标、评价内容、评价方法、评价标准和评价结果等方面。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评价目标是教育技术评价的核心，它决定了评价的内容和方向。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教育技术评价的理论框架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教育信息化是教育技术发展的重要趋势，它为教育技术评价提供了新的思路和方法。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教育技术评价可以推动教育信息化的深入发展，为教育信息化提供科学依据和决策支持。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教育技术评价与教育信息化的关系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教育信息化促进了教育资源的共享和优化配置，提高了教育技术的应用效果和效率。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同时，教育信息化也为教育技术评价提供了新的工具和手段，如大数据分析、云计算等技术的应用可以提高评价的准确性和效率。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教育技术评价的实践应用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智能化教学系统评价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对智能化教学系统的智能性、适应性、个性化等方面进行评价，以推动智能化教学系统的发展和应用。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对在线教育平台的课程内容、教学设计、技术支持等方面进行评价，以提高在线教育的质量和效果。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多媒体教学软件评价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对多媒体教学软件的教学内容、交互性、易用性等方面进行评价，以优化教学软件的设计和开发。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教育技术评价的实践领域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对Moodle平台的课程管理、学习资源、互动交流等方面进行评价，以改进Moodle平台的教学功能和服务质量。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Moodle平台评价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对智能辅助教学系统的自然语言处理、知识图谱、机器学习等技术进行评价，以提高智能辅助教学系统的教学效果和用户体验。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智能辅助教学系统评价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对在线英语教育平台的教学内容、教师资质、学习支持等方面进行评价，以提升在线英语教育的质量和水平。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在线英语教育平台评价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教育技术评价的实践案例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https://d.book118.com/805043130301011101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2024-09-10T09:15:35.972</cp:lastPrinted>
  <dcterms:created xsi:type="dcterms:W3CDTF">2024-09-10T01:15:35Z</dcterms:created>
  <dcterms:modified xsi:type="dcterms:W3CDTF">2024-09-10T01:15:37Z</dcterms:modified>
</cp:coreProperties>
</file>