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E76CD-2DCE-4630-A73C-079201384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14DBF-757E-4852-B2D0-CA82071CF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12056-CA4D-4451-9276-9BA7B43E6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8C1B0-34B3-4C1E-BA2F-51F1E0698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EFF642-FAC9-44D0-AE1F-3B8F7EF14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9A5FF0-4D6C-4EF2-9129-1B2EC7696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0E4950-6091-44C7-ACF2-6BE06B924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1D1AE-7B44-41C3-96C5-D082B65E7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CB092-4F9F-4A93-A1ED-66B958A19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86ED5-4216-4BB1-9F53-6BEB06D78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FBD9C-F4ED-4204-B5FB-0D841B9CB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4430313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华为云计算与大数据课件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华为云计算概述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华为云服务与产品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华为大数据技术与应用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华为云与大数据的未来发展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华为云与大数据实践与挑战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华为云计算概述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83" r="1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云计算是一种基于互联网的计算方式，通过虚拟化技术将计算资源（如服务器、存储设备和应用程序）以服务的形式提供给用户，使用户能够按需获取和使用。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云计算的特点包括：灵活性、高可用性、可扩展性、安全性、按需付费等。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华为在云计算领域的发展始于2008年左右，当时公司开始布局云计算技术研发和产品化。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2010年左右，华为推出了自己的云存储和虚拟化产品，并开始在国内外市场推广。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366" b="1336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99" b="7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近年来，华为不断加大在云计算领域的投入，推出了多款云产品和解决方案，成为国内领先的云计算厂商之一。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华为云计算的发展历程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华为云计算的优势包括：技术实力强、产品线完整、服务体系完善等。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华为云计算的价值在于为企业提供高效、安全、可靠的计算服务，帮助企业降低IT成本、提升业务创新能力。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华为云计算还可以与企业的传统IT系统无缝集成，实现数据的整合与共享，为企业数字化转型提供有力支持。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华为云计算的优势与价值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华为云服务与产品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华为云基础设施服务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华为云基础设施服务概述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提供计算、存储、网络等基础设施资源，满足企业上云的基本需求。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华为云基础设施服务优势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高可用、高可靠、高性能，支持企业快速上云，降低IT成本。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华为云基础设施服务应用场景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适用于企业信息化、业务创新、数字化转型等场景。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华为云基础设施服务与其他云服务的比较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与其他主流云服务相比，华为云基础设施服务在安全性、稳定性、可靠性等方面具有显著优势。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提供云计算平台服务，支持企业快速构建和管理应用。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华为云平台服务概述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丰富的开发工具、易用的管理界面、高效的应用部署和管理。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华为云平台服务优势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适用于企业应用开发、部署和管理，以及微服务架构的构建。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华为云平台服务应用场景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与其他主流云平台服务相比，华为云平台服务在开放性、扩展性、灵活性等方面具有显著优势。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华为云平台服务与其他云服务的比较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华为云平台服务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华为云应用服务概述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提供一系列应用服务，帮助企业快速实现业务创新和数字化转型。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丰富的应用场景、高效的应用性能、可靠的应用安全。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适用于企业业务创新、数字化营销、智能客服等场景。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与其他主流应用服务相比，华为云应用服务在定制化、集成化、智能化等方面具有显著优势。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华为云应用服务优势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华为云应用服务应用场景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华为云应用服务与其他云服务的比较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华为云应用服务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https://d.book118.com/805044303133011040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2024-08-31T12:01:15.089</cp:lastPrinted>
  <dcterms:created xsi:type="dcterms:W3CDTF">2024-08-31T04:01:15Z</dcterms:created>
  <dcterms:modified xsi:type="dcterms:W3CDTF">2024-08-31T04:01:17Z</dcterms:modified>
</cp:coreProperties>
</file>