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342070F-C8D4-4A16-9BD9-31DECB1BEA2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DE57D-A55F-4A27-B3F8-8819F8B26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E1112-0BCE-48EB-B9F9-D18641C28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EC5D3-CF01-42E4-9749-D64F6FDC9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8CD44-F3E7-4B55-B6F5-0969E4F3B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4D761-9C4E-4C45-8801-5CF358336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C8F326-D28C-475E-8C66-0DCCD8B13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2A6DA5-0E01-42EB-8721-2CA2DA7F8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021C1-5E35-4A06-949F-F53F342CE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A1378-3C73-439C-B2F2-394C0EB7F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F8910-E097-44D2-8CD4-DF3F035CA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9C478-6903-4F95-8342-8AD61A480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4F9780F-7138-4468-B2D1-0662CE0C1BC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908168E-14D3-42EE-B435-D328C3B6289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0034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如何降低企业的法律诉讼和合规风险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制定合规政策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建立合规文化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降低劳动法风险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预防知识产权法风险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企业法律诉讼和合规风险概述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企业在运营过程中会面临各种法律诉讼和合规风险，如劳动法、知识产权法、消费者权益保护法等，一旦发生诉讼可能对企业造成巨大损失。降低这些风险至关重要。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为何降低企业法律诉讼和合规风险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提升企业声誉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减少企业财务损失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降低金融风险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确保经营持续稳定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加强员工培训和监督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持续教育员工合规意识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建立定期检查机制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建立专门的合规团队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负责合规政策制定与监督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及时回应合规问题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定期进行风险评估和审查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识别可能的法律风险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及时制定解决方案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如何制定降低法律诉讼和合规风险的策略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制定严格的合规制度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明确规定员工行为准则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规范公司决策程序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法律诉讼和合规风险管理的重要性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确保企业可持续经营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是企业持续发展的基石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维护公共利益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是企业社会责任的体现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制定合规政策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初步制定合规政策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明确责任人和执行流程，建立框架和内容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确定合规政策范围和目标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确定合规政策范围和目标，建立框架和内容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明确责任人和执行流程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确定合规政策范围和目标，明确责任人和执行流程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建立合规政策的框架和内容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合规政策的完善和执行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加强对员工的培训和宣传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不断完善和更新合规政策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不断完善和更新合规政策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加强对员工的培训和宣传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加强对员工的培训和宣传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建立合规政策执行的监督机制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定期评估合规政策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建立监督机制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及时发现和解决问题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及时发现和解决问题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建立监督机制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定期评估合规政策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合规政策的监督和调整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建立监督机制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定期评估合规政策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调整合规政策内容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合规政策的效果评估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对合规政策的执行效果进行评估，优化合规政策、提升合规管理水平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提升合规管理水平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通过持续改进合规政策，加强对员工的培训和宣传，企业可以提升合规管理水平，降低法律诉讼和合规风险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建立合规文化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建立合规文化的重要性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建立合规文化可以提升企业整体的风险意识，使员工自觉守法，增强企业合规意识。这是企业发展中至关重要的一环，可以有效降低法律诉讼和合规风险。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如何打造合规文化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向员工展示合规的典范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领导示范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提升员工合规意识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加强员工培训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激励员工遵守规章制度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建立奖惩机制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营造正当竞争的环境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倡导公平公正的企业文化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持续推动企业合规管理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加强内部控制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规范企业行为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引导员工自觉遵守企业规章制度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加强宣传教育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进行定期培训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建立合规文化发展机制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激励员工养成良好行为习惯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确保企业文化健康发展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合规文化的维护和传承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推动合规文化传承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引导员工遵守规章制度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树立合规意识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合规文化的落地和融入企业发展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将合规文化融入企业日常经营管理之中，让合规文化成为企业发展的动力和保障，实现企业可持续发展的目标。合规文化的落实需要全员参与，从高层领导到基层员工都需深刻理解并践行合规标准。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合规文化实践步骤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确保各项制度得以贯彻执行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设立合规检测机制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及时发现并解决潜在合规问题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推行内部自查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明确行为规范和标准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建立规章制度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https://d.book118.com/805100341014011130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如何降低企业的法律诉讼和合规风险</vt:lpstr>
      <vt:lpstr>目录</vt:lpstr>
      <vt:lpstr>第1章 简介</vt:lpstr>
      <vt:lpstr> </vt:lpstr>
      <vt:lpstr>为何降低企业法律诉讼和合规风险</vt:lpstr>
      <vt:lpstr>如何制定降低法律诉讼和合规风险的策略</vt:lpstr>
      <vt:lpstr>法律诉讼和合规风险管理的重要性</vt:lpstr>
      <vt:lpstr>第2章 制定合规政策</vt:lpstr>
      <vt:lpstr>初步制定合规政策</vt:lpstr>
      <vt:lpstr>合规政策的完善和执行</vt:lpstr>
      <vt:lpstr>合规政策的监督和调整</vt:lpstr>
      <vt:lpstr>合规政策的效果评估</vt:lpstr>
      <vt:lpstr> </vt:lpstr>
      <vt:lpstr>第3章 建立合规文化</vt:lpstr>
      <vt:lpstr>建立合规文化的重要性</vt:lpstr>
      <vt:lpstr>如何打造合规文化</vt:lpstr>
      <vt:lpstr>合规文化的维护和传承</vt:lpstr>
      <vt:lpstr> </vt:lpstr>
      <vt:lpstr>合规文化实践步骤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2024-09-29T15:01:36.578</cp:lastPrinted>
  <dcterms:created xsi:type="dcterms:W3CDTF">2024-09-29T07:01:36Z</dcterms:created>
  <dcterms:modified xsi:type="dcterms:W3CDTF">2024-09-29T07:01:38Z</dcterms:modified>
</cp:coreProperties>
</file>