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9958A0A-7F80-4D83-A82E-5E46D55B182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758E5-EC2B-451E-830F-3AEB2B2C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5553C-3625-4238-A81C-AB1F1C9A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0CAC7-6369-4037-94FD-818B2366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CE13-2371-4C96-8419-26D72000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BAFD3-3476-4C2C-A9F5-ED9107857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8DC53-DCD3-464C-B45A-6E171E91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4F7CE-1EAF-4C0B-BAA9-EADAC6F05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680AE-24A0-4F59-B499-37C47013F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33C9A-CA8F-4303-9333-B91FC3FF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935E-A869-445B-8723-0E7929C2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D4E29-0161-417A-BAD1-56A6B30B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D45368-C76A-479B-85FF-AD26578149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D22582-6818-4EEA-B06B-04AE4C1622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100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焊接工艺优化培训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焊接工艺优化培训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焊接材料与设备介绍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焊接工艺参数的优化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焊接工艺的质量控制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智能化焊接技术的发展趋势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焊接工艺优化培训总结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焊接工艺优化培训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在制造业中，焊接起着至关重要的作用。通过优化焊接工艺，可以提高产品质量和生产效率，从而推动制造业的发展。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提前加热工件，有助于焊接过程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对焊接后的工件进行处理，提高质量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控制焊接温度、速度等参数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焊接参数控制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选择合适的材料并做好准备工作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材料的选择和准备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设备性能对焊接效果至关重要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焊接设备的性能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操作技术直接影响焊接质量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操作人员的技术水平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工作环境对焊接结果有影响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焊接工艺的发展趋势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焊接技术的不断发展，自动化和智能化的焊接设备将更多地应用于生产中，绿色环保的焊接工艺也将成为未来发展的重要方向。个性化定制的焊接方案和优化培训需求与机遇并存，促使焊接工艺不断优化，适应时代的发展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更精准的焊接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绿色环保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减少废气排放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符合环保要求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根据客户需求定制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提供更好的焊接解决方案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焊接工艺的不断进步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减少人工操作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需要高质量的焊接工艺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大量焊接工艺应用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结构焊接的重要性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焊接材料的种类与特点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常见焊接材料介绍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焊条、焊丝、焊剂等常见焊接材料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选择对焊接效果的影响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不同材料的选择对焊接效果的影响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材料的储存与保养方法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焊接材料的储存与保养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自动焊接机的功能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自动焊接机的优势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焊接机器人的应用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焊接机器人的工作原理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设备的维护和保养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设备的定期维护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设备的保养方法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焊接设备的分类与功能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手持焊枪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手持焊枪的特点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手持焊枪的使用范围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焊接参数的调节与控制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在焊接过程中，电流、电压、焊接速度等参数的设置是非常重要的。不同材料和厚度的工件需要不同的参数设置，通过精确调节这些参数可以优化焊接质量，确保焊接效果达到最佳状态。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焊接工艺中的安全与环保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焊接过程中的危险因素及预防措施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焊接废气处理方法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废气排放的处理与治理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焊接废料处理方式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焊接废料的回收与利用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焊接设备的适用范围和特点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灵活方便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手持焊枪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焊接机器人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高效自动化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自动焊接机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焊接工艺参数的优化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焊接电流和电压的选择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工艺中，电流和电压的选择至关重要。过大或过小的电流都会对焊接质量产生负面影响。根据工件的材料和厚度，选择最佳的电流和电压是确保焊接效果的关键。此外，电流和电压的波动也会直接影响焊接的质量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焊接速度的控制与调节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关键因素之一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焊接速度对焊缝质量的影响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根据工件形状和材料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选择最佳焊接速度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重要考虑因素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平衡焊接速度与质量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气体保护与焊接质量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过程中，选择合适的保护气体对焊接质量至关重要。氩气、二氧化碳等气体起着不同的作用，控制气体流量可以有效保护熔池和焊接区域，确保焊缝的质量。气体保护对焊接质量有着至关重要的影响，务必注意细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正确进行预热和后处理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预热和后处理对接头强度影响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加强焊接接头连接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焊接过程中的预热与后处理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不同材料的预热要求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了解材料特性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调整预热温度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优化焊接工艺参数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电流和电压的选择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保障焊接效果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选择适当气体保护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确保焊缝质量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控制焊接速度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优化焊接工艺步骤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分析工件材料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调整电流和电压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控制气体流量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焊接工艺的质量控制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焊接缺陷的识别与处理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在焊接过程中，焊接缺陷是一个常见的问题，可能会导致焊接接头的质量下降。了解焊接缺陷的种类及原因，以及如何及时发现和处理焊接缺陷非常重要。预防焊接缺陷的方法与技巧也是至关重要的一环。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https://d.book118.com/805101000014011130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焊接工艺优化培训</vt:lpstr>
      <vt:lpstr>目录</vt:lpstr>
      <vt:lpstr>第一章 焊接工艺优化培训</vt:lpstr>
      <vt:lpstr>焊接工艺的重要性</vt:lpstr>
      <vt:lpstr>焊接工艺的基本概念</vt:lpstr>
      <vt:lpstr>焊接质量的影响因素</vt:lpstr>
      <vt:lpstr> </vt:lpstr>
      <vt:lpstr>焊接工艺的不断进步</vt:lpstr>
      <vt:lpstr>焊接工艺的应用领域</vt:lpstr>
      <vt:lpstr>第2章 焊接材料与设备介绍</vt:lpstr>
      <vt:lpstr>焊接材料的种类与特点</vt:lpstr>
      <vt:lpstr>焊接设备的分类与功能</vt:lpstr>
      <vt:lpstr> </vt:lpstr>
      <vt:lpstr>焊接工艺中的安全与环保</vt:lpstr>
      <vt:lpstr>焊接设备的适用范围和特点</vt:lpstr>
      <vt:lpstr>第3章 焊接工艺参数的优化</vt:lpstr>
      <vt:lpstr> </vt:lpstr>
      <vt:lpstr>焊接速度的控制与调节</vt:lpstr>
      <vt:lpstr>气体保护与焊接质量</vt:lpstr>
      <vt:lpstr>焊接过程中的预热与后处理</vt:lpstr>
      <vt:lpstr>优化焊接工艺参数</vt:lpstr>
      <vt:lpstr>优化焊接工艺步骤</vt:lpstr>
      <vt:lpstr>第四章 焊接工艺的质量控制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2024-09-29T15:01:38.073</cp:lastPrinted>
  <dcterms:created xsi:type="dcterms:W3CDTF">2024-09-29T07:01:38Z</dcterms:created>
  <dcterms:modified xsi:type="dcterms:W3CDTF">2024-09-29T07:01:40Z</dcterms:modified>
</cp:coreProperties>
</file>