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59A19-B98B-4EA4-8D11-F37C135BA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F63E5-E54B-4BCB-B553-55F17969B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C0A09-7169-4B22-B103-9674D6370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0B067D-3900-432C-8C7C-AD575417B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B45114-14E1-46C8-A749-7DCAD5111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FCCBBA-453D-416B-BEFF-86F9D3EB1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FFA348-C60F-452D-B515-A17F31019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AA2723-9078-4E42-BC85-1CA899237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DF1AFE-47EF-42B3-A8DC-C575F2B77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82CEB-85BB-4B33-9B9D-2B1E34CFA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F6244-36E4-4482-A204-AA9D5F5B0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10102004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证券市场基础知识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证券市场主体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证券交易品种与方式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证券市场运行机制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证券投资风险管理与收益评估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证券市场未来发展趋势预测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证券市场概述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指各类记载并代表特定权利的法律凭证，用以证明持有人有权按其券面所载内容取得应有权益的书面证明。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是证券发行和交易的场所，包括证券交易所、场外交易市场和证券经营机构等。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证券与证券市场定义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证券市场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根据交易品种和交易方式的不同，证券市场可分为股票市场、债券市场、基金市场、衍生品市场等。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包括高风险性、高收益性、流动性强、信息公开等。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33656" r="33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证券市场分类及特点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证券市场功能与作用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包括融资功能、投资功能、定价功能、资源配置功能等。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对于企业来说，证券市场是筹集资金的重要场所；对于投资者来说，证券市场是投资获利的渠道；对于国家来说，证券市场是宏观调控的工具之一。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经历了从无到有、从小到大的发展历程，逐步形成了多层次的资本市场体系，包括主板、中小板、创业板、新三板等。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国内证券市场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起源于17世纪的荷兰阿姆斯特丹证券交易所，随后英国、美国等国家也相继建立了自己的证券市场。目前，全球主要的证券市场包括纽约证券交易所、伦敦证券交易所、东京证券交易所等。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国外证券市场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国内外证券市场发展历程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证券市场主体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92" r="2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包括政府、企业、金融机构等，是证券市场上筹集资金的单位或个人。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发行主体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发行主体需按照法律法规要求，履行信息披露义务，确保所发行证券的真实、准确、完整；同时，要承担相应的违约责任和法律责任。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发行主体及其职责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交易主体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包括投资者和投机者，是证券市场上的买卖双方。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投资者通过证券公司或自行在证券交易所进行证券交易，买卖证券以获取收益或承担风险；投机者则通过预测市场走势，进行短期买卖以获取差价收益。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交易主体及参与方式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包括证券公司、会计师事务所、律师事务所、资产评估机构等，为证券市场提供专业服务。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中介机构需按照法律法规和行业标准，为客户提供专业、准确、及时的服务；同时，要承担相应的法律责任和社会责任，确保市场公平、公正、透明。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中介机构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中介机构角色与职责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包括中国证券监督管理委员会及其派出机构，负责证券市场的监督管理工作。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《证券法》、《公司法》、《证券投资基金法》等法律法规构成了证券市场的基本法律框架，规范了市场主体的行为和市场秩序。监管机构依据法律法规对证券市场进行监管，维护市场稳定和保护投资者利益。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监管机构及法律法规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证券交易品种与方式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交易单位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股票交易以“手”为单位，一手等于100股。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投资者需通过证券公司开户，将资金转入证券账户，然后通过证券公司的交易平台进行买卖操作。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报价方式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股票交易采用集合竞价和连续竞价的方式，投资者可以根据市场情况自由报价。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交易时间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股票交易通常在交易日的特定时间段内进行，例如上午9:30-11:30，下午13:00-15:00。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股票交易基本规则与流程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由中央政府发行，信用等级高，收益稳定。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国债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可转换债券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债券交易特点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由企业发行，信用等级和收益因企业而异。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可在特定条件下转换为股票的债券，具有债券和股票的双重属性。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债券交易通常采用净价交易和全价结算的方式，投资者需关注债券的利率、期限和信用风险等因素。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债券交易品种及特点分析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781" r="25781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根据投资目标和风险承受能力选择合适的基金类型，如股票型基金、债券型基金、混合型基金等。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基金类型选择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关注基金经理的历史业绩、投资风格和回撤控制能力等因素。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基金经理评估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采用定期定额投资的方式，降低市场波动对投资收益的影响。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定投策略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根据市场情况和基金净值变化，合理把握赎回时机。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赎回时机把握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基金投资策略与技巧分享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https://d.book118.com/805101020042011120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2024-09-22T15:42:39.699</cp:lastPrinted>
  <dcterms:created xsi:type="dcterms:W3CDTF">2024-09-22T07:42:39Z</dcterms:created>
  <dcterms:modified xsi:type="dcterms:W3CDTF">2024-09-22T07:42:41Z</dcterms:modified>
</cp:coreProperties>
</file>