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0533F-1EC3-405A-888A-0AB24AE1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5BEF6-8237-4FDF-902E-1C7254C9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62C68-C981-4FEF-9BD8-9FB085D7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55A9C-115B-4822-9C69-6F0F0FD8B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D5EA1-37DB-4D3B-A6D4-659DA5086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87193-6911-4BA1-8EB2-6FADDA3B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02643-AB19-4085-AEDF-14C7C45B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C33B5-6F4A-4B91-B153-F1ED2A39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368FD-3B04-413E-83EA-24728B48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24AF0-90C1-456B-9169-2342C67C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0B59-BE53-473F-A972-BCFEAAC1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1213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社区组织闹元宵活动通知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活动参与人员及分工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62" r="364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62" r="364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元宵节是中国传统节日之一，通过组织闹元宵活动，向社区居民传递中华文化的博大精深，加深居民对传统文化的认知和了解。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元宵节有着丰富的民俗风情，如赏花灯、猜灯谜、吃元宵等，通过活动让居民们感受到浓厚的节日氛围和民俗风情。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弘扬民俗风情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传承和弘扬传统文化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组织各种形式的元宵节庆祝活动，如文艺演出、游戏互动、手工制作等，为居民提供多样化的文化娱乐选择，满足不同年龄层次居民的需求。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活动为社区居民提供了一个相聚交流的平台，增进邻里之间的了解和友谊，加强社区的凝聚力和向心力。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丰富社区居民精神文化生活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促进交流互动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提供文化娱乐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营造节日氛围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通过闹元宵活动，营造欢乐、祥和的节日氛围，使居民们在轻松愉悦的环境中度过一个温馨的元宵节。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推动社区共建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活动鼓励居民积极参与社区事务，共同为社区建设出谋划策，促进社区的和谐与团结发展。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促进社区和谐与团结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活动开始时间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元宵节当晚18:00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活动结束时间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元宵节当晚21:00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活动时间：元宵节当晚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活动地点：社区广场及周边区域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主活动区域：社区广场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元宵灯会：展示各式各样的元宵灯笼，供居民观赏。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舞狮舞龙表演：邀请专业舞狮舞龙团队进行表演，增添节日气氛。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猜灯谜活动：在周边商铺设置灯谜，居民可参与猜谜，赢取小礼品。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特色小吃摊：组织社区内居民开设特色小吃摊，让居民在观赏活动的同时品尝美食。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周边活动区域：社区广场周边街道和商铺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社区广场及主要街道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展示各种造型独特、寓意吉祥的花灯，供居民观赏。同时，现场还将有专业人员讲解花灯的制作技艺和历史文化背景。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元宵节当晚7点至9点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赏花灯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悬挂各种有趣的灯谜，供居民竞猜。猜中灯谜的居民可获得精美小礼品一份，增加活动的趣味性和互动性。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元宵节当晚7点至9点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猜灯谜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元宵节当晚8点至8点半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社区广场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邀请专业的舞龙舞狮团队进行表演，展示中国传统文化的独特魅力。表演过程中，居民可以近距离观赏和拍照留念。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舞龙舞狮表演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元宵节当晚8点半至9点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社区文化活动室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安排一场精彩的传统戏曲演出，如京剧、豫剧等。演出将展示中国传统戏曲的唱腔、表演和服饰等方面的特色，让居民领略传统艺术的魅力。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传统戏曲演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元宵节当晚9点至9点半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社区食堂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为居民提供热腾腾的元宵，让大家在欢乐的氛围中品尝这一传统美食。同时，现场还将有专业人员介绍元宵的制作方法和历史文化背景。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品尝元宵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https://d.book118.com/805101213321011121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2024-09-25T02:51:31.349</cp:lastPrinted>
  <dcterms:created xsi:type="dcterms:W3CDTF">2024-09-24T18:51:31Z</dcterms:created>
  <dcterms:modified xsi:type="dcterms:W3CDTF">2024-09-24T18:51:33Z</dcterms:modified>
</cp:coreProperties>
</file>