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19500-2487-45CF-BB8B-B07FB301B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1ACCC-2AE2-4DAA-83B0-9EBA21780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E47E5-0389-4C90-826D-3503997F7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C6E99-12F4-4010-BF5E-732C7538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01CCA-5EE9-473D-9258-F70B270D4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C74D1-DD26-423C-9275-5AF8E1E4F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0D95D9-21F0-4BA2-97C6-53DE050D2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10FC9-35BD-456F-AE72-DE5FA2717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FCFE2-342D-441C-BAD1-CC716EBD2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902CB-25E4-4C5C-ABB8-C6084BE94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F5DD5-1995-487C-A267-C6F415BD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020111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2023-2028年中国两用式吸油烟机行业市场全景调研及投资价值评估报告大纲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中国两用式吸油烟机行业概述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市场全景分析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投资价值评估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未来发展趋势和预测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建议和策略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本报告旨在全面分析中国两用式吸油烟机行业的市场现状、发展趋势、竞争格局及投资价值，为投资者、企业及相关部门提供决策依据。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居民生活水平的提高，厨房电器需求持续增长。两用式吸油烟机作为厨房电器的重要组成部分，市场需求不断扩大。同时，随着技术的进步和消费者对品质生活的追求，两用式吸油烟机行业也在不断升级和变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本报告主要关注中国两用式吸油烟机行业，包括市场现状、竞争格局、发展趋势及投资价值等方面。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由于数据收集的限制，报告中部分数据可能存在一定的误差或遗漏。此外，市场变化快速，本报告的数据和分析仅代表报告发布时的状态，未来市场变化需持续关注。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中国两用式吸油烟机行业概述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384" r="133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两用式吸油烟机是指既能吸收家庭烹饪油烟，又能吸收公共场所如餐厅、厨房等油烟的吸油烟机。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根据用途和功能，两用式吸油烟机可分为家用型和商用型两类。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中国两用式吸油烟机行业经历了从无到有、从小到大的发展过程。随着人们生活水平的提高和餐饮业的快速发展，两用式吸油烟机市场需求不断增长。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目前，中国两用式吸油烟机行业已经形成了较为完整的产业链和产业集群，产品种类丰富，技术水平不断提高，市场竞争激烈。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00" r="24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行业历史和现状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随着城市化进程加速和人们生活品质的提高，中国两用式吸油烟机市场规模不断扩大。根据市场调研数据，2022年中国两用式吸油烟机市场规模达到XX亿元人民币，预计未来几年将继续保持稳定增长。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中国两用式吸油烟机市场规模将继续保持增长态势。一方面，随着城市化进程的深入和居民生活水平的提高，家庭对于烹饪健康和舒适的需求将进一步增加，从而推动两用式吸油烟机市场的增长；另一方面，随着餐饮业的快速发展，商用型两用式吸油烟机的市场需求也将不断扩大。此外，随着技术的不断创新和产品品质的提高，两用式吸油烟机的性能和功能将更加完善，进一步推动市场的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市场全景分析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随着中国家庭对生活品质的追求，越来越多的家庭选择使用两用式吸油烟机来改善厨房环境，提高生活品质。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随着餐饮业的快速发展，两用式吸油烟机在餐饮业中也有着广泛的应用，能够满足餐饮业对油烟处理的需求。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根据市场调研数据，未来几年两用式吸油烟机市场需求将继续保持增长态势，市场需求潜力巨大。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目前市场上两用式吸油烟机品牌众多，品牌之间的竞争较为激烈。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随着消费者对产品性能和品质的要求不断提高，技术竞争成为市场竞争的重要因素。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在同等性能和品质的情况下，价格成为消费者选择产品的重要因素之一，因此价格竞争也较为激烈。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消费者在购买两用式吸油烟机时，主要考虑的因素包括品牌、性能、价格、口碑等。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消费者在购买两用式吸油烟机时，普遍存在追求性价比、注重品质、关注售后服务等心理特点。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消费者在购买两用式吸油烟机时，习惯通过线上或线下渠道了解产品信息、比较产品性能和价格等。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投资价值评估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93" r="1489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市场需求波动、政策调整等因素可能影响行业的发展，从而带来投资风险。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企业管理水平、经营策略等因素可能影响企业的盈利能力，进而影响投资收益。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技术更新换代、产品升级等可能影响企业的竞争力，导致投资回报率下降。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企业财务状况、资金链等因素可能影响企业的偿债能力，从而带来投资风险。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082" b="290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219" b="62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投资机会分析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随着居民生活水平的提高，对两用式吸油烟机的需求量逐渐增加，为投资者提供了市场机会。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技术创新驱动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企业通过技术创新、产品升级等方式提高产品质量和竞争力，为投资者提供了投资机会。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政府对环保、节能等领域的支持力度加大，为两用式吸油烟机行业的发展提供了政策保障，也为投资者提供了机会。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投资收益主要来源于企业的盈利能力和市场份额的提高。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收益来源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根据市场需求、企业竞争力、行业发展趋势等因素进行综合分析，预测投资收益和回报率。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在预测收益时，应充分考虑投资风险，对收益进行合理调整，以确保投资决策的稳健性。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风险调整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投资收益预测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https://d.book118.com/805102011102011044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2024-09-06T13:07:17.301</cp:lastPrinted>
  <dcterms:created xsi:type="dcterms:W3CDTF">2024-09-06T05:07:17Z</dcterms:created>
  <dcterms:modified xsi:type="dcterms:W3CDTF">2024-09-06T05:07:19Z</dcterms:modified>
</cp:coreProperties>
</file>