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643017-E674-4F2F-A90E-119880859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81F8A-5F83-4A6F-A205-6A3E8877A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FA5C25-D9B0-4C9C-8A5A-F9C0B640A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B92A4B-EA89-4B24-AE72-EEB2ED7F59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E9EEB0-48C3-4480-97EF-DBC5CD24C8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4A78E1-E591-4A58-BDAB-4CE30CC0C8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0EABA0-B6B5-41E8-9C67-5C174C3E08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A9296C-E5E6-476F-8325-FAC5086350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C9C2C5-0A73-4688-A96C-5E77E39E0E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C05266-6BAE-4AC3-A657-FF17AF0271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81578A-E820-4A0F-B30B-357FBB436A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1020341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互联网营销与社交媒体推广的基本原理与方法</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社交媒体推广概述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互联网营销的基本原理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社交媒体推广的基本方法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互联网营销与社交媒体推广的结合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互联网营销概述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607" r="306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07" r="2380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互联网营销是指利用互联网技术和平台，通过在线活动和策略来吸引、转化和保留客户的过程。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随着互联网技术的不断发展和普及，互联网营销经历了从简单的在线广告投放到复杂的数字化营销策略的演变。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互联网具有全球覆盖的能力，使得企业能够突破地域限制，将产品和服务推广到更广泛的市场。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市场覆盖广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986" r="1098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精准定位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互动性强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通过分析用户数据和行为，互联网营销能够实现精准的目标市场定位，提高营销效果。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互联网营销能够实现与用户的实时互动，提高用户参与度和品牌忠诚度。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互联网营销的重要性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50" r="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传播媒介不同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目标受众不同</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营销策略不同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数据驱动不同</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互联网营销与传统营销的区别</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传统营销主要依赖电视、广播、报纸等传统媒体，而互联网营销则主要依赖在线媒体和社交平台。</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传统营销通常采用单向传播的方式，而互联网营销则更加注重与用户的互动和沟通。</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传统营销面向大众市场，而互联网营销则更加注重精准定位目标受众。</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传统营销往往缺乏精确的数据支持，而互联网营销则能够通过数据分析来优化营销策略和提高效果。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社交媒体推广概述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833" b="8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社交媒体是指互联网上用于社交互动的平台，用户可以在这些平台上创建、分享和交流内容。</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互动性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内容多样性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传播迅速</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社交媒体允许用户之间实时互动，如点赞、评论和分享等。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用户可以发布文字、图片、视频等多种形式的内容。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社交媒体上的内容传播速度极快，可以迅速触达大量用户。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通过社交媒体推广，企业可以将品牌信息传播给更多潜在用户，提高品牌知名度。</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379" r="13379"/>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000" b="1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扩大品牌知名度</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社交媒体推广可以增加企业网站的访问量，提高网站的曝光度和用户粘性。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提升网站流量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通过社交媒体推广，企业可以吸引潜在用户的关注，进而促进销售转化和业绩增长。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促进销售转化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社交媒体推广的重要性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微信</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微信是中国最大的社交媒体平台之一，拥有庞大的用户群体和丰富的功能，适合进行品牌推广、客户服务等。</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抖音</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抖音是一个短视频社交媒体平台，用户群体年轻、活跃，适合进行视频营销、挑战赛等推广活动。</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微博</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微博是一个广泛使用的社交媒体平台，用户群体多样化，适合进行话题营销、事件营销等。</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Facebook</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Facebook是全球最大的社交媒体平台之一，拥有广泛的用户群体和强大的广告投放系统，适合进行全球范围内的推广活动。</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社交媒体推广的主要平台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互联网营销的基本原理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6958" b="6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持续优化用户体验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关注用户在使用产品或服务过程中的体验，不断优化界面设计、功能操作等，提升用户满意度。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深入了解目标用户的需求和偏好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通过市场调研、用户画像等方法，精准把握目标用户的需求、兴趣和行为习惯。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提供个性化的产品和服务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根据用户需求，定制个性化的产品和服务，提高用户满意度和忠诚度。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用户需求导向原理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综合运用搜索引擎、社交媒体、电子邮件、短信等多种传播渠道，扩大品牌曝光度和影响力。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利用多种传播渠道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通过策划有趣、有争议性或有价值的话题和事件，引发用户关注和讨论，提高品牌知名度。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制造话题和热点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与行业内的意见领袖合作，借助他们的影响力和粉丝基础，传播品牌信息和价值观。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发挥意见领袖的作用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传播学原理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运用情感营销</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通过触动用户的情感，如亲情、友情、爱情等，引发用户的共鸣和认同，提高品牌好感度。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利用从众心理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借助用户的从众心理，展示品牌或产品在大众中的流行度和认可度，吸引更多用户关注和购买。</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激发用户的购买欲望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通过限时优惠、限量抢购等营销策略，刺激用户的购买欲望和紧迫感。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https://d.book118.com/805102034102011104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2024-09-13T23:12:15.118</cp:lastPrinted>
  <dcterms:created xsi:type="dcterms:W3CDTF">2024-09-13T15:12:15Z</dcterms:created>
  <dcterms:modified xsi:type="dcterms:W3CDTF">2024-09-13T15:12:17Z</dcterms:modified>
</cp:coreProperties>
</file>