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B54077-3600-477A-A689-D6951AF03B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4B690E-71CF-4059-8B11-68165A3EAB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D99661-3BE4-4BC9-AFBC-B46A16817E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8A0686-791C-4649-89FC-DA09762EE0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690774C-E693-4DA5-B8BE-3B3B5B2212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074D911-560C-4A41-9F34-6722BFE6CA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7BC64A4-3BF1-4061-83AA-B2346EA22F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165ED0-7386-4633-977C-2DF8A70DD1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C30AD2-76D5-495E-8335-7A38B12696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C4227A-09CA-4852-AC8D-F41FB95755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AF3E46-5228-43BE-90AD-6E5DFE1327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5102322201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护理实训考核反思报告总结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2024-01-08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可编辑文档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考核过程概述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考核结果分析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反思和总结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改进措施和展望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通过对护理实训考核的反思，总结经验教训，提高教学质量和学生的实践操作能力。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随着医疗技术的不断发展和患者需求的日益提高，护理专业对于学生的实践操作能力要求也越来越高，因此，护理实训考核成为了培养合格护理人才的重要环节。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报告的目的和背景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报告的范围和限制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本报告主要针对护理实训考核进行反思，涉及考核内容、考核方法、学生表现等方面。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由于报告的篇幅和时间限制，本报告无法涵盖所有护理实训考核的内容和细节，仅对重点问题进行反思和总结。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考核过程概述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31" r="2503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考核内容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护理理论知识和实践操作技能。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考核方法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理论考试、实践操作考核、案例分析、护理文书书写等。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考核内容和方法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模拟病房、手术室、抢救室等。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考核环境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护理模型、医疗器械、药品等。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考核环境和资源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考核标准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参照国家护理专业教学大纲和行业标准制定。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要求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考生需在规定时间内完成各项考核内容，达到规定的标准。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考核标准和要求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考核结果分析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成绩分布和趋势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在本次护理实训考核中，成绩分布呈现出正态分布的特点，大部分学生的成绩集中在中等水平，高分和低分比例相对较少。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成绩分布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从历次考核的成绩趋势来看，整体成绩逐步提高，表明学生们在护理实训方面逐步掌握知识和技能。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成绩趋势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https://d.book118.com/805102322201011043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2024-09-05T08:38:32.191</cp:lastPrinted>
  <dcterms:created xsi:type="dcterms:W3CDTF">2024-09-05T00:38:32Z</dcterms:created>
  <dcterms:modified xsi:type="dcterms:W3CDTF">2024-09-05T00:38:34Z</dcterms:modified>
</cp:coreProperties>
</file>