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057B41-C50B-4A56-9434-33905EBCAE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344458-E3E4-4514-B633-7E7107607C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0A1017-E64A-470E-818A-C3646FD4EC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3B3A01-0069-4804-ACDF-429AE35D51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A82A8E1-4A14-4C7A-B4AA-EF496734D2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651394F-9C4D-4202-82E9-4C135BC822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01DA06-AE7A-422F-8C70-05CF7E5673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C7AB99-7235-44B7-A958-DE1E9B5A67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6E0460-665D-4CBB-B518-9B1F739B63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AA8F62-F927-4DCB-8FAD-8EA450E465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189551-E01E-4E8C-86CF-11C9DD003B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Relationship Id="rId6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5103314044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智慧教室解决方案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智慧教室概述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智慧教室硬件设备及布局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智慧教室软件系统及功能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智慧教室应用场景及案例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智慧教室优势与挑战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未来发展趋势与前景展望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智慧教室概述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智慧教室是一种高科技、智能化的教学环境，通过先进的信息技术手段，实现教学内容、教学资源和教学过程的数字化、网络化和智能化。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随着互联网、物联网、大数据、人工智能等技术的不断发展，智慧教室将越来越普及，成为未来教育的重要发展方向。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定义与发展趋势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智慧教室通过多媒体设备、网络等手段，实现师生之间的即时互动，提高教学效果。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智慧教室可以根据学生的不同需求和特点，提供个性化的教学内容和方式，满足学生的个性化需求。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458" r="1745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智慧教室通过人工智能技术，实现教学资源的自动推荐、学习过程的智能分析等，提高教学效率和学生的学习效果。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智慧教室核心特点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0" r="22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国家出台了一系列教育信息化政策，鼓励和支持智慧教室等教育信息化项目的发展。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教育信息化政策推动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学校需要提高教学效果和教学质量，智慧教室可以提供丰富的教学资源和手段，满足学校的教学需求。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学校教学需求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学生需要更加个性化、多样化的学习方式，智慧教室可以提供个性化的学习内容和方式，满足学生的学习需求。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学生学习需求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智慧教室硬件设备及布局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提供高清、大尺寸的显示屏幕，用于展示教学内容、视频、图片等多媒体信息。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大屏幕显示器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投影仪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电子白板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可将电脑、平板等设备上的内容投射到屏幕上，方便学生进行观看和学习。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具有触控功能，可实现手写输入、批注、拖拽等操作，提高教学互动性。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多媒体显示设备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提供高质量的音频输出，确保教室内每个角落的学生都能清晰听到教学内容。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音响设备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用于教师讲课或学生发言时拾取声音，保证语音的清晰度和可懂度。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麦克风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将音响设备输出的声音进行放大和传输，覆盖整个教室空间。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扩声系统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音响与扩声系统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281" b="228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792" r="579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681" b="368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互动教学工具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学生响应系统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通过手持设备或电脑端软件，学生可实时参与课堂互动，如答题、投票等。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无线投屏器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允许教师将移动设备上的内容无线投射到教室屏幕上，实现多屏互动。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教学软件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提供丰富的教学资源和工具，支持教师进行课件制作、在线测试、作业布置等。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温度传感器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湿度传感器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空气质量监测器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照明调节系统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教室环境监控与调节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673" r="1667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9221" r="19221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965" r="16965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监测教室内温度变化，确保环境舒适。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检测教室内湿度水平，保持适宜的湿度环境。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实时监测教室内空气质量，提醒及时通风换气。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根据光线强弱自动调节教室内灯光亮度，保护学生视力健康。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智慧教室软件系统及功能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624" r="14624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资源推荐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基于用户行为分析和数据挖掘技术，为用户推荐相关的教学资源和课程。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教学资源管理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支持多种格式的教学资源上传、下载、预览和编辑，实现教学资源的统一管理和共享。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课程建设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提供完整的课程建设流程，包括课程规划、教学设计、资源开发、教学实施和教学评价等环节。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教学资源管理平台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409" r="19409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在线课程学习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提供丰富的在线课程资源，支持学生自主学习和协作学习。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学习进度管理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记录学生的学习进度和成绩，方便教师和学生进行查看和管理。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在线测试和作业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支持在线测试和作业提交，实现对学生学习成果的及时评价和反馈。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在线学习系统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支持学生和教师之间的实时互动问答，提高课堂参与度和学习效果。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互动问答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提供分组讨论功能，支持学生在课堂上进行小组讨论和协作学习。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分组讨论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支持课堂投票功能，方便教师收集学生的意见和反馈，及时调整教学策略。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课堂投票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课堂互动应用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https://d.book118.com/805103314044011104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2024-09-13T21:56:55.864</cp:lastPrinted>
  <dcterms:created xsi:type="dcterms:W3CDTF">2024-09-13T13:56:55Z</dcterms:created>
  <dcterms:modified xsi:type="dcterms:W3CDTF">2024-09-13T13:56:57Z</dcterms:modified>
</cp:coreProperties>
</file>