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C13CB7-917F-48BE-8347-14BB4712D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1761CC-1587-4682-8437-5F811A5EE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709E70-D524-45CB-921E-AE9C4B4CC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11723B-7658-4153-8B71-07A7A4A71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9B72CB-A03B-410C-A069-F19CF5035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697F76-B49A-4944-8D9D-CE38D77C5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C755EE-0311-4538-834F-1A47B8A0A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33F444-F63A-456D-A8BA-0929ADFBE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2DEBF3-C876-4207-ACBF-685F0F8E8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6AEB97-A6D3-4C2D-B0DC-BF9B0A4B7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71E196-87A5-43A8-9AD6-0F978F401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111203111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公共演讲与日常对话的异同点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语言表达方式差异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信息传递效果对比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互动形式不同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场景适应性分析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总结：提高语言表达能力和沟通技巧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776" r="2977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121" r="2912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在特定场合下，面向一定规模的听众，传达信息、观点或情感，以达到某种目的的有组织、有计划的口头表达活动。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公共演讲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在日常生活中，两个人或多个人之间进行的随意、即兴、非正式的口头交流活动，旨在传递信息、分享观点或建立社交关系。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日常对话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公共演讲与日常对话定义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相互关联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公共演讲和日常对话都是口头表达的形式，都需要说话者具备良好的语言组织和表达能力。公共演讲的技巧和经验可以应用于日常对话中，提高沟通效率和质量。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差异显著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公共演讲通常更加正式、结构化，需要遵循一定的规则和技巧，而日常对话则更加随意、自然。公共演讲更注重传递信息和观点，而日常对话更注重建立和维护人际关系。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相互影响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共演讲和日常对话在语言和表达方式上可以相互影响。公共演讲中的某些词汇和表达方式可能会进入日常对话中，而日常对话中的流行语和俚语也可能被引入公共演讲中。同时，公共演讲的经验和技巧也可以提升日常对话的质量和效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两者关系及影响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语言表达方式差异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倾向于使用正式、专业的词汇，以增强演讲的权威性和说服力。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公共演讲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更随意，使用日常用语、俚语和口语词汇，以拉近与听众的距离。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日常对话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词汇选择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多使用长句、复合句，结构严谨，以表达复杂的思想和观点。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短句、简单句为主，结构松散，方便交流和理解。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句式结构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日常对话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公共演讲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公共演讲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语速相对较慢，节奏明快有力，以给听众留下深刻印象。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日常对话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语速较快，节奏自然流畅，以适应日常交流的需要。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语速和节奏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信息传递效果对比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094" r="16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公共演讲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信息更为明确，主题和核心观点通常清晰明了，易于听众理解。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日常对话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信息较为分散，可能涉及多个主题，明确性相对较低。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说服力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公共演讲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通常更具说服力，演讲者可以使用各种技巧和证据来支持自己的观点。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日常对话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说服力较弱，因为对话中的信息通常是互相交流和个人观点的表达。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https://d.book118.com/805111203111011034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2024-08-29T18:04:00.613</cp:lastPrinted>
  <dcterms:created xsi:type="dcterms:W3CDTF">2024-08-29T10:04:00Z</dcterms:created>
  <dcterms:modified xsi:type="dcterms:W3CDTF">2024-08-29T10:04:02Z</dcterms:modified>
</cp:coreProperties>
</file>