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6074A-4B90-4C71-A3F0-C9B2840A6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8CD49-6B7E-4DE6-92C0-234306436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310FC-40FD-4C76-BBBE-2B3CBBA29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4EAAE-AA85-4B1B-AA38-FCAF8E3D4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FA8599-96F3-490A-86BD-C3AA85833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E5940-8AEF-4C2C-91B4-7E448F1A9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5077B6-2DBB-4C34-B988-7404B496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F5D80-9E1A-4230-A5CC-77504E16A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A18CC-2495-4EC6-9069-8B841A200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A1710-DF1F-4E2E-81BB-0E028136B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32E7C-61FC-4E2B-94E5-26689BD9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12121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塑料制品行业2024年员工激励策略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员工激励策略制定原则与目标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物质激励措施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精神激励措施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培训与发展机会激励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创新激励措施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合作与团队建设激励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行业现状及未来趋势分析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塑料制品行业概况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塑料制品行业是一个庞大的行业，全球范围内持续稳定增长，涉及包装、建筑、汽车、电子等多个领域。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产品种类与应用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塑料制品种类繁多，包括塑料薄膜、塑料瓶、塑料管道、塑料零件等，广泛应用于日常生活和工业生产。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塑料制品行业产业链包括原料生产、制品加工、产品销售等多个环节，涉及石油、化工、机械等多个产业。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塑料制品市场竞争激烈，国内外企业众多，市场集中度逐渐提高。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随着环保意识的提高和新技术的发展，塑料制品行业正朝着环保、轻量化、高性能等方向发展，为行业带来新的发展机遇。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发展趋势与机遇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行业面临原料价格波动、环保法规日益严格等挑战，需加强技术创新和环保投入以保持竞争力。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员工激励现状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目前，多数企业采取传统的激励方式，如薪资福利、奖金提成等，但效果逐渐减弱，员工流失率上升。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员工激励的挑战与改进方向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企业需要更加关注员工个人成长、工作环境改善、非物质激励等方面的需求，打造全面、个性化的激励机制。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员工结构与特点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塑料制品行业员工结构多样，包括生产工人、技术人员、销售人员等，不同年龄、学历和技能的员工具有不同的需求特点。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员工需求与激励现状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员工激励策略制定原则与目标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提供全面的培训计划，包括技能提升、领导力培养等，帮助员工实现个人职业发展。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工作环境改善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48" r="94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优化工作场所布局，提供舒适的工作环境和设备，关注员工身心健康。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建立有效的沟通机制，及时了解员工需求和意见，促进员工参与决策过程。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以人为本，关注员工成长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提供具有竞争力的薪酬体系和福利待遇，如绩效奖金、健康保险等。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定期对员工优秀表现进行表彰和奖励，激发员工的工作积极性和创造力。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认可与奖励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关注员工生活和工作平衡，提供必要的支持和关怀，如家庭照顾、心理健康等。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绩效管理与激励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建立科学的绩效管理体系，根据员工绩效表现给予相应的奖励和晋升机会。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目标设定与对齐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将企业战略目标与员工个人目标相结合，确保员工工作方向与企业发展方向一致。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强化企业文化建设，培养员工对企业价值观和使命的认同感和归属感。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744" b="1274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实现企业战略目标与员工个人发展相结合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物质激励措施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定期进行市场薪酬调研，确保公司薪酬水平与市场竞争力保持一致。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市场薪酬调研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根据员工能力、职位和绩效表现，合理调整薪酬结构，加大激励力度。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薪酬结构调整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建立透明的薪酬制度，让员工清楚了解自己的薪酬构成和增长机制。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薪酬透明化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薪酬体系优化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设立长期激励计划，鼓励员工关注公司长期发展，提高工作积极性。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目标设定与考核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设定明确的绩效目标，建立公正的考核机制，确保绩效奖金的发放公平合理。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奖金差异化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根据员工绩效表现，实行差异化的奖金制度，激励员工争取更好的业绩。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绩效奖金制度完善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健康福利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提供完善的健康保险计划，关注员工身心健康，提高员工满意度和忠诚度。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生活福利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提供住房补贴、交通补贴等生活福利，帮助员工解决生活上的后顾之忧。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学习与成长福利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提供培训、学习和发展机会，助力员工个人成长和职业发展。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福利待遇提升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精神激励措施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https://d.book118.com/805112121031011043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2024-09-04T18:24:56.049</cp:lastPrinted>
  <dcterms:created xsi:type="dcterms:W3CDTF">2024-09-04T10:24:56Z</dcterms:created>
  <dcterms:modified xsi:type="dcterms:W3CDTF">2024-09-04T10:24:58Z</dcterms:modified>
</cp:coreProperties>
</file>