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083B251-6E0E-4DA1-BDF5-297DFD38846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420B2A-4BE7-4F8A-B6EC-8F5E0F059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0D77D-B955-48A1-8907-759B05F25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B30B1C-638E-4F27-8712-0019F8787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F16F08-1F86-4052-88B2-F956A5806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156D66-9FE9-4715-9FA9-B835156C3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40E97B-A820-43D0-9535-C1806758A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0AE2CA-CD46-49CE-94AE-A2CD11155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4D1B33-E148-4669-B40E-857BBE8B8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2AF565-EFEB-4E71-9105-CC58F6BE8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66115-867E-4096-93AF-D4BBF8308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F9FF82-4EA2-4A7A-AA2B-8FB111787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8EDF445-FCAB-4899-9FF9-6BBC57C33A0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55BD487-F6F0-458B-B606-2F9B158F67F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112324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空气净化行业安全生产规章制度培训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空气净化行业安全生产规章制度培训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空气净化设备安全操作规范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空气净化材料使用安全规范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安全生产培训考核与评估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风险管理与安全改进措施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结束语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空气净化行业安全生产规章制度培训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空气净化行业概述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重点介绍空气净化行业的意义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空气净化行业的重要性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强调安全生产对于行业发展的重要性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安全生产在空气净化行业的意义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介绍本次培训的目标和意义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本次培训的目的和意义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空气净化行业发展现状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分析未来空气净化行业的发展方向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行业发展趋势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列举需要加强的安全管理方面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需要加强的方面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指出当前行业存在的安全隐患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安全生产问题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行业标准和规范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介绍行业标准对安全生产的规范要求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说明符合标准的重要性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企业内部管理制度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探讨企业内部管理制度在安全生产中的作用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列举管理制度的优势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安全生产规章制度概述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安全生产法律法规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解释相关法律法规对行业的影响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强调遵守法规的重要性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安全生产管理体系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安全生产责任制是企业内部安全管理的基础，安全管理人员的设置涉及到安全生产管理的专业性，安全生产培训计划是提升员工安全意识的重要途径。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安全生产管理体系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强调责任制的重要性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安全生产责任制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说明合理设置安全管理人员的必要性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安全管理人员设置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介绍培训计划对提升安全意识的重要性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安全生产培训计划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空气净化设备安全操作规范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空气净化设备分类及结构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空气净化设备根据不同类型可以分为静电式、滤网式、臭氧式等。工作原理主要是通过过滤、杀菌、去除异味等方式净化空气。设备结构包括滤网、风扇、控制面板等部件。在操作设备时需要关注设备的运行参数，确保设备正常工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设备安全操作流程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检查电源、滤网等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开机前的准备工作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操作控制面板、按照流程操作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设备启动和关闭步骤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根据故障代码排查问题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设备故障处理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设备定期保养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更换滤网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清洁外壳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设备检修与更换零部件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定期检查设备内部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及时更换老化零部件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设备维护与保养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日常维护工作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清洁滤网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检查风扇运转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安全事故应急处理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电源故障、零部件损坏等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常见安全事故类型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报警、疏散人员、处理故障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事故处理流程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明确各种事故应对措施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应急预案制定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空气净化设备的安全操作对保障工作人员和设备安全至关重要。严格按照规章制度执行操作流程，做好日常维护保养工作，及时处理安全事故，可以有效提升空气净化设备的安全性和可靠性。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空气净化材料使用安全规范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常见的净化材料种类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用途广泛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活性炭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精细过滤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过滤材料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高效吸附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吸附剂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材料存储和使用注意事项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保持通风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材料存放环境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戴手套口罩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材料使用时的防护措施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材料的清洁与保养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材料的燃烧性评估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测试材料的燃烧特性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制定防火措施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材料的环境影响评估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评估材料对环境的影响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制定环保措施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材料的安全性评估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材料的毒性评估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评估材料接触的危险性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确定毒性级别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材料安全问题解决方案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在面临材料安全问题时，应及时采取对策。材料替换方案可以有效降低风险，而材料回收与处理则是对环境负责的举措。通过材料安全监测与评估，可以及时发现潜在风险，确保安全生产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.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材料安全问题解决方案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寻找更安全材料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材料替换方案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循环利用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材料回收与处理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及时发现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材料安全监测与评估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安全生产培训考核与评估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培训计划执行步骤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制定培训计划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分配培训任务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执行培训计划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培训效果评估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收集培训反馈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评估培训效果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安全生产培训计划制定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培训内容和形式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确定培训内容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选择培训方式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https://d.book118.com/805112324014011130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160</Paragraphs>
  <Slides>23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空气净化行业安全生产规章制度培训</vt:lpstr>
      <vt:lpstr>目录</vt:lpstr>
      <vt:lpstr>第1章 空气净化行业安全生产规章制度培训</vt:lpstr>
      <vt:lpstr>空气净化行业概述</vt:lpstr>
      <vt:lpstr>空气净化行业发展现状</vt:lpstr>
      <vt:lpstr>安全生产规章制度概述</vt:lpstr>
      <vt:lpstr> </vt:lpstr>
      <vt:lpstr>安全生产管理体系</vt:lpstr>
      <vt:lpstr>第2章 空气净化设备安全操作规范</vt:lpstr>
      <vt:lpstr> </vt:lpstr>
      <vt:lpstr>设备安全操作流程</vt:lpstr>
      <vt:lpstr>设备维护与保养</vt:lpstr>
      <vt:lpstr>安全事故应急处理</vt:lpstr>
      <vt:lpstr>结语</vt:lpstr>
      <vt:lpstr>第3章 空气净化材料使用安全规范</vt:lpstr>
      <vt:lpstr>常见的净化材料种类</vt:lpstr>
      <vt:lpstr>材料存储和使用注意事项</vt:lpstr>
      <vt:lpstr>材料的安全性评估</vt:lpstr>
      <vt:lpstr> </vt:lpstr>
      <vt:lpstr>材料安全问题解决方案</vt:lpstr>
      <vt:lpstr>第4章 安全生产培训考核与评估</vt:lpstr>
      <vt:lpstr>安全生产培训计划制定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2024-09-29T15:06:30.034</cp:lastPrinted>
  <dcterms:created xsi:type="dcterms:W3CDTF">2024-09-29T07:06:30Z</dcterms:created>
  <dcterms:modified xsi:type="dcterms:W3CDTF">2024-09-29T07:06:32Z</dcterms:modified>
</cp:coreProperties>
</file>