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93A7BCF-49FB-4ED2-89D2-D7EFC532AD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9A3FE-885D-4EFB-B40E-F7119DFCB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F345A-51A8-4C35-A67A-7DC56CA7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77F34-69A4-47B4-9712-03D53CD45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F7FF5-5124-437E-8F39-2D5F923E0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1BFF6-84B8-4167-9B69-932BBA743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1A843E-A2B8-4DCF-AAC9-A4E15704C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3B8E0F-1150-4DA0-80B1-24A556664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87C61-0613-4D5D-96E2-6AFD92B4E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DB20B-37FF-4632-A26B-CAB30EDA1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DB9B5-49E0-4A6C-817B-36DBB2D9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EB9A4-3DEA-473B-A53F-1F584ECD1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C685DA8-287A-441A-8BA8-8C8E2148EA6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7F2AAA6-7FF5-423E-9E80-0391FB44447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1233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售后服务绩效考核培训提升方案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售后服务绩效考核培训提升方案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售后服务绩效考核指标设计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售后服务培训方案设计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售后服务绩效提升方案实施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总结与反思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售后服务绩效考核培训提升方案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在企业中扮演着至关重要的角色，直接影响客户满意度和企业形象。然而，目前售后服务存在着诸多问题，如服务质量参差不齐、解决速度不够快等。绩效考核在售后服务中起着监督和激励的作用，能帮助企业及时发现问题并提升服务水平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绩效考核指标设计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反映客户对服务的满意程度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评估售后服务过程中的服务质量标准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衡量售后服务团队解决问题的效率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问题解决速度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产品知识培训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沟通技巧培训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解决问题能力培训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线下课堂培训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在线学习平台培训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培训周期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定期培训计划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持续跟进和调整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针对不同岗位的售后人员量身定制培训计划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提升员工专业知识和技能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实施阶段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实施阶段是培训方案的关键阶段，需要严格执行培训计划，建立监督和反馈机制以及及时调整和改进方案。员工的绩效将在实施阶段得到检验，也是企业售后服务水平提升的契机。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绩效考核指标设计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反映客户对服务的满意程度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衡量售后服务团队解决问题的速度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问题解决速度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评估售后服务过程中的服务质量标准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量身定制不同岗位员工的培训计划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个性化培训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包括产品知识、沟通技巧等方面的培训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线下课堂培训和在线学习平台培训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定期持续的培训计划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培训周期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实施阶段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确保培训方案按计划执行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执行培训计划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建立有效的监督机制，接受员工反馈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监督和反馈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根据实际情况及时调整和改进方案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调整和改进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问题存在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服务质量参差不齐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解决速度不够快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绩效考核作用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监督和激励员工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促进服务水平提升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售后服务重要性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直接影响客户满意度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关乎企业声誉和形象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售后服务绩效考核指标设计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客户满意度指标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定期进行问卷调查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客户满意度调查的方法和频率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建立反馈系统并分析数据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如何收集和分析客户反馈数据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直接影响客户忠诚度和口碑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客户满意度对售后服务绩效的影响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问题解决速度指标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问题解决速度是售后服务的关键指标之一，快速解决客户问题可以提升客户满意度和品牌形象。通过设定标准和提升服务效率，可以有效提升问题解决速度。同时，要注意速度指标与服务质量的平衡，不能为了追求速度而牺牲服务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服务质量指标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包括服务技巧、服务态度等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服务质量的要素和标准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持续培训和反馈机制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训练售后人员的服务技巧和态度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制定标准操作流程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如何确保售后服务的一致性和高质量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如何根据指标间的关系做出合理的调整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制定绩效改进计划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提升绩效考核指标的方法和策略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定期评估并调整指标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激励员工提升绩效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关联指标的分析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不同指标之间的关联性及影响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客户满意度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问题解决速度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服务质量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售后服务绩效考核提升方案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与业务目标和客户需求对接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制定明确的考核标准和指标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360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度评价和</a:t>
            </a: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KPI</a:t>
            </a: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考核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建立有效的绩效评估机制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根据绩效评估结果调整培训内容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持续优化培训和发展计划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绩效考核方案总结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售后服务的绩效考核方案需要综合考虑客户需求、问题解决速度和服务质量等多方面指标。通过持续优化培训和发展计划，建立有效的绩效评估机制，可以提升售后服务团队的绩效水平，提高客户满意度和品牌忠诚度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售后服务培训方案设计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5833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售后人员分类及培训内容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售后人员的分类标准分为初级、中级、高级，针对不同级别的售后人员，培训内容和重点有所不同。制定和执行培训计划是提升售后服务绩效的关键一环。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模拟演练及实战培训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模拟客户问题的设计和演练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场景设计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重要性和使用方法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如何提升售后人员的能力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问题解决能力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https://d.book118.com/805112333014011130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售后服务绩效考核培训提升方案</vt:lpstr>
      <vt:lpstr>目录</vt:lpstr>
      <vt:lpstr>第1章 售后服务绩效考核培训提升方案</vt:lpstr>
      <vt:lpstr>现状分析</vt:lpstr>
      <vt:lpstr>绩效考核指标设计</vt:lpstr>
      <vt:lpstr>培训方案设计</vt:lpstr>
      <vt:lpstr> </vt:lpstr>
      <vt:lpstr>绩效考核指标设计</vt:lpstr>
      <vt:lpstr>培训方案设计</vt:lpstr>
      <vt:lpstr>实施阶段</vt:lpstr>
      <vt:lpstr>现状分析</vt:lpstr>
      <vt:lpstr>第2章 售后服务绩效考核指标设计</vt:lpstr>
      <vt:lpstr>客户满意度指标</vt:lpstr>
      <vt:lpstr> </vt:lpstr>
      <vt:lpstr>服务质量指标</vt:lpstr>
      <vt:lpstr>关联指标的分析</vt:lpstr>
      <vt:lpstr>售后服务绩效考核提升方案</vt:lpstr>
      <vt:lpstr> </vt:lpstr>
      <vt:lpstr>第3章 售后服务培训方案设计</vt:lpstr>
      <vt:lpstr>售后人员分类及培训内容</vt:lpstr>
      <vt:lpstr>模拟演练及实战培训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2024-09-29T15:06:32.418</cp:lastPrinted>
  <dcterms:created xsi:type="dcterms:W3CDTF">2024-09-29T07:06:32Z</dcterms:created>
  <dcterms:modified xsi:type="dcterms:W3CDTF">2024-09-29T07:06:34Z</dcterms:modified>
</cp:coreProperties>
</file>