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7EE1B6-6152-443B-9BDD-968D28992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4016D-5286-498A-A9D2-546992D63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AECEA-813F-4E47-B16E-6F229E6E2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B724BD-1CBC-4C6B-A1E5-42570EE9C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E470DE-E9F5-4971-A927-853D704C0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E9E603-617C-4F29-AE6C-21F5DC92A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F95DDB-863B-4B5B-9F66-D7089FCB3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0D2E97-BEA0-4900-8A7A-CA01853B1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AD9AA1-0BEE-4F39-B6B4-3AFDB9E48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D85A7D-D22E-4676-BB91-6956E30BE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4E2570-C9BE-4E26-A571-28904622A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511301324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2023年骨科工作总结与计划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2023年骨科工作总结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患者满意度调查分析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医疗技术提升与培训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2024年骨科工作计划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骨科未来发展趋势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2023年骨科工作总结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手术操作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临床研究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培训与交流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工作内容总结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完成了1000余例骨科手术，包括骨折复位、关节置换、脊柱手术等。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为术后患者提供康复训练和指导，促进患者功能恢复。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参与多项骨科疾病临床研究，为疾病诊疗提供科学依据。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组织多次骨科专业培训和学术交流活动，提升团队专业水平。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通过改进服务流程和提高医疗质量，患者满意度达到95%以上。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患者满意度提高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医疗质量提升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学术成果丰硕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加强医疗质量控制，减少医疗差错发生率，提高手术成功率。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在国内外学术期刊上发表论文20余篇，获得专利5项。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成果展示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8546" b="854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9215" b="92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3603" b="1360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医疗资源紧张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通过优化医疗资源配置，提高医疗资源利用效率。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患者沟通难题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加强医护人员沟通技巧培训，提高患者满意度。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医疗纠纷风险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完善医疗纠纷处理机制，加强医患沟通与信任。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患者满意度调查分析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设计涵盖治疗过程、医护人员态度、医院环境等方面的问卷，向患者发放并回收。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与部分患者进行面对面访谈，深入了解他们对骨科治疗的感受和建议。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面对面访谈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对出院患者进行电话回访，收集他们对医院的意见和建议。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电话回访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大部分患者对治疗过程和效果表示满意，但对等待时间和医护人员沟通方面存在一定意见。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部分患者反映医院环境需要改善，如病房设施、卫生状况等。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部分患者对医院收费标准提出意见，希望降低医疗费用。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调查结果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通过改进诊疗流程，减少患者等待时间，提高诊疗效率。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优化诊疗流程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提高医护人员的沟通技巧和服务态度，增强与患者的互动和信任。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加强医护人员培训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定期维护和更新病房设施，加强医院卫生管理，为患者提供舒适的治疗环境。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改善医院环境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在确保医疗质量的前提下，优化收费结构，降低患者的经济负担。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合理收费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患者满意度提升方案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医疗技术提升与培训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https://d.book118.com/805113013242011124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2024-09-29T00:45:41.822</cp:lastPrinted>
  <dcterms:created xsi:type="dcterms:W3CDTF">2024-09-28T16:45:41Z</dcterms:created>
  <dcterms:modified xsi:type="dcterms:W3CDTF">2024-09-28T16:45:43Z</dcterms:modified>
</cp:coreProperties>
</file>