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F9952-774D-4957-9C89-82280A63B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7A6E5-FF25-4D89-9A4E-9314A737D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53700-9DDD-4D4C-B287-8C2F23714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3AF00-02EB-47BC-A896-7DA6F294C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CDFFB7-2335-4388-BE81-DF74F93AE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638AE5-A9DC-440C-A368-AC3F118E1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237867-F9A3-4BBC-8CB3-51B3E5485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B8336-C953-4229-887E-096497702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52A1D-99FC-427A-BB51-21D0433D8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9DB75-0061-45FF-A4D2-A8799E197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C5998-3772-4EAB-8E05-9C62697CD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2021134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审计验资服务流程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审计验资服务概述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审计服务流程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验资服务流程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审计验资服务概述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16" r="35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审计验资服务是指由专业的审计机构对企业的财务报表进行审核，并对其注册资本的真实性和合法性进行验证的一种服务。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确保企业财务报表的准确性和合规性，为企业投资者、债权人和其他利益相关者提供决策依据，同时维护企业信誉和公信力。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涵盖企业的财务报表审计、注册资本验资、内部控制评价等方面。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对企业财务报表进行全面审核，验证企业注册资本的真实性和合法性，评估企业的内部控制体系，为企业提供改进建议和解决方案。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服务范围与内容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初步了解企业情况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与企业沟通，了解企业规模、业务范围、经营状况等信息。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签订服务协议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明确服务范围、内容、时间、费用等条款，与企业签订服务协议。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制定审计计划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根据企业实际情况，制定详细的审计计划，包括人员配置、时间安排、风险评估等。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服务流程概览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现场审计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对企业财务报表、注册资本、内部控制等进行现场审核和调查。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报告撰写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根据现场审计结果，撰写审计报告，对企业财务报表、注册资本等进行准确描述和评价。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报告审核与修改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对审计报告进行内部审核和修改，确保报告准确无误。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报告提交与沟通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将审计报告提交给企业，与企业进行沟通和反馈，解答企业疑问，并根据企业意见进行修改和完善。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服务流程概览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审计服务流程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与客户沟通，明确审计的目的和范围，确定审计的重点和关注点。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明确审计目标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收集被审计单位的财务报表、凭证、账簿等相关资料，确保审计工作的顺利进行。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根据审计目标和被审计单位的实际情况，制定详细的审计计划，包括审计时间、人员分工、工作流程等。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制定审计计划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根据审计计划，安排现场审计时间、地点和人员，确保审计工作的顺利进行。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安排现场审计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审计准备阶段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现场审计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对被审计单位的财务报表、凭证、账簿等相关资料进行审查，核实数据的真实性和准确性。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沟通确认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与被审计单位相关人员进行沟通和确认，对存在的问题和疑点进行核实和澄清。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调整和完善审计计划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根据现场审计情况和数据分析结果，对审计计划进行调整和完善，确保审计工作的全面性和准确性。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数据采集和分析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利用专业的审计软件和工具，对被审计单位的数据进行采集、整理和分析，发现可能存在的问题和疑点。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审计实施阶段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333" r="20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根据现场审计和数据分析结果，撰写详细的审计报告，对被审计单位的情况进行全面评价和建议。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撰写审计报告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提交报告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对审计报告进行内部审核，确保报告的准确性和完整性。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将审计报告提交给客户，与客户进行沟通和解释，确保客户对报告的理解和认可。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提供后续服务，包括对报告的修改和完善、对客户问题的解答和咨询等，确保客户满意度的提高。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审计报告阶段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验资服务流程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https://d.book118.com/805120211344011114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2024-09-22T07:50:22.912</cp:lastPrinted>
  <dcterms:created xsi:type="dcterms:W3CDTF">2024-09-21T23:50:22Z</dcterms:created>
  <dcterms:modified xsi:type="dcterms:W3CDTF">2024-09-21T23:50:24Z</dcterms:modified>
</cp:coreProperties>
</file>