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6751D-B2D8-47E3-BAE7-C83B796B6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79A8B-4850-4722-B317-0475069CA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CA9570-72B7-4226-A536-6E194CB5F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AA98AF-F1B3-4217-AE05-923C7B05D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DE05F9-2187-451B-967D-B5CF47870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D922E5-8D8B-4929-90E6-61BA1F5CE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29BE35-23A3-4800-B0F3-4CDB99233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D703A5-CC9C-49CC-9F77-D569B08A6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101646-D40E-4FA1-8C75-497FA51DE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E9BC3-05CB-4946-9A7D-F94250D61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0F2CD-D42A-45BF-B0BD-2A9D6B34A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120312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战略思维在市场定位与推广中的应用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战略思维在市场定位与推广中的实践应用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战略思维在市场定位与推广中的挑战与对策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明确市场定位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在竞争激烈的市场环境中，准确的市场定位是企业成功的关键。通过战略思维，企业可以明确自身的目标市场、消费者需求和竞争优势，从而制定有针对性的市场策略。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品牌知名度是企业市场地位的重要体现。通过战略思维指导下的市场推广活动，企业可以提高品牌曝光度，增强消费者对品牌的认知度和信任感。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市场定位与推广的最终目的是实现销售增长。通过精准的市场定位和有效的推广策略，企业可以吸引更多潜在客户，提高转化率，从而实现销售业绩的提升。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随着消费者需求和市场环境的变化，企业需要不断调整市场定位和推广策略。战略思维可以帮助企业洞察市场趋势，及时调整策略，保持竞争优势。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打造差异化竞争优势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在激烈的市场竞争中，差异化竞争优势是企业脱颖而出的关键。通过战略思维指导下的市场定位和推广，企业可以塑造独特的品牌形象，提供个性化的产品或服务，从而吸引特定消费群体。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市场定位与推广是企业长期发展的基础。通过战略思维制定科学合理的市场策略，企业可以建立良好的市场声誉和客户关系，为可持续发展奠定坚实基础。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市场定位与推广的重要性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战略思维是一种高瞻远瞩、统揽全局的思维方式，它要求从全局和长远的角度来观察、分析和解决问题，以实现长期的成功和可持续发展。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整体性、长期性、前瞻性、创新性、风险性。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战略思维在市场营销中的作用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明确市场方向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通过战略思维，企业可以明确市场定位和推广方向，避免盲目跟风或随波逐流。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制定营销策略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战略思维有助于企业制定全面、系统的营销策略，包括产品策略、价格策略、渠道策略和促销策略等。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在市场营销中，战略思维有助于企业优化资源配置，将有限的资源投入到最有潜力的市场和渠道中，实现资源利用最大化。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提升品牌竞争力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通过战略思维，企业可以塑造独特的品牌形象和品牌价值，提升品牌在市场中的竞争力和影响力。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市场定位策略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市场细分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根据消费者需求、购买行为等因素将市场划分为不同的细分市场。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目标市场评估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对每个细分市场的吸引力、竞争状况、增长潜力等进行评估。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根据评估结果，选择与企业资源和能力相匹配的目标市场。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识别竞争对手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对竞争对手的产品、价格、渠道、促销等策略进行深入分析。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制定应对策略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根据分析结果，制定相应的竞争策略，如差异化、成本领先等。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通过市场调查、行业报告等途径识别主要竞争对手。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产品差异化策略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产品特性差异化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通过创新或改进产品特性，使产品在市场上具有独特性。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品牌形象差异化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通过塑造独特的品牌形象，使消费者对产品产生认同感和忠诚度。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服务差异化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提供优质的售前、售中和售后服务，增加产品的附加价值。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渠道差异化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通过独特的销售渠道和分销策略，使产品更容易被目标消费者获取。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市场推广策略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623" r="1362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明确品牌在市场中的定位，塑造独特的品牌形象，与竞争对手区分开来。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品牌传播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通过广告、公关、内容营销等多种手段，将品牌形象传递给目标受众，提高品牌知名度。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品牌维护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持续监测品牌形象，及时处理负面信息，保持品牌声誉。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品牌建设与维护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https://d.book118.com/805120312023011101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2024-09-09T08:58:04.715</cp:lastPrinted>
  <dcterms:created xsi:type="dcterms:W3CDTF">2024-09-09T00:58:04Z</dcterms:created>
  <dcterms:modified xsi:type="dcterms:W3CDTF">2024-09-09T00:58:07Z</dcterms:modified>
</cp:coreProperties>
</file>