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A34BB-3A61-4B18-BAF1-0879320B4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BE261-FFFF-4FC0-9FF7-254705A2B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A7423-5413-4CE2-8C74-CF527437D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F5864-E807-43D8-96E3-456FAD5B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FD82F-DDC0-48BA-85C5-B4CF9B5C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F43E3-F3B8-45F9-92CD-74E0F0AE1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99DB7-5EA9-447A-894A-5A2BCEBE5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FA532-1170-4A89-9EB6-8EC8228D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7D579-876F-4D7E-A772-CDEA469E3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10E41-35B9-45EC-A4B2-578CEA6D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49898-4157-4E1D-89DD-D410CCBF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0333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关于教师系统2023年主题教育专项整治工作方案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整治范围与重点任务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组织实施与责任分工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监督检查与评估反馈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主题教育背景及意义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贯彻落实党的教育方针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通过主题教育，深入贯彻党的教育方针，引导教师系统全体人员增强“四个意识”，坚定“四个自信”，做到“两个维护”。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加强师德师风建设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针对教师队伍中存在的突出问题，开展专项整治，加强师德师风建设，提高教师队伍整体素质。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营造良好教育生态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通过专项整治工作，营造风清气正的教育生态，促进教育事业健康发展。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针对社会普遍关注的教师职业道德、违规补课、有偿家教等问题，开展专项整治，回应社会关切，增强人民群众对教育的满意度。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回应社会关切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通过专项整治，纠正教师队伍中存在的不正之风，维护教师职业形象和声誉。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纠正行业不正之风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在专项整治的基础上，建立健全长效机制，防止类似问题再次发生。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建立长效机制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专项整治工作必要性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纠正违规行为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对发现的违规补课、有偿家教等行为进行严肃处理，维护教育公平和秩序。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提升社会认可度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通过专项整治工作，提升社会对教师队伍的认可度和对教育工作的满意度。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建立完善制度体系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在专项整治的基础上，建立完善相关制度体系，为教育事业健康发展提供有力保障。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提高教师职业道德水平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通过专项整治工作，引导教师自觉遵守职业道德规范，增强教书育人的责任感和使命感。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整治范围与重点任务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整治范围界定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针对教师系统内存在的违规补课、有偿家教等问题进行整治。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对教师职业道德失范、师德师风不正等问题进行纠正。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整治学校及周边环境，保障学生安全，维护校园稳定。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重点任务梳理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加强师德师风建设，树立正确的教育价值观，提高教师职业素养。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完善学校管理制度，建立健全监督机制，确保学校教育教学秩序。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规范教师从教行为，严禁违规补课、有偿家教等行为。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加强校园及周边环境治理，营造安全、和谐、稳定的校园环境。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关键环节把控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加强宣传教育，提高教师、学生和家长的认识和参与度。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加强总结评估，对整治工作进行总结评估，形成长效机制。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加强组织领导，明确责任分工，确保整治工作有序开展。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加强监督检查，及时发现问题并督促整改，确保整治工作取得实效。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组织实施与责任分工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细化教学、德育、后勤等部门的职责分工，确保各部门在整治工作中各司其职、各负其责。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设立工作小组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根据整治工作需要，设立若干个工作小组，具体负责实施整治措施和推进工作进度。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成立专项整治工作领导小组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设立由校领导牵头的专项整治工作领导小组，全面负责整治工作的组织、协调和监督。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组织架构搭建及职责明确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制定责任清单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按照整治工作内容和要求，制定详细的责任清单，明确各项任务的责任人、时间节点和完成标准。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签订责任书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各责任人与校领导签订责任书，承诺按时完成整治任务，确保整治工作有序推进。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加强督导检查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领导小组定期对整治工作进行督导检查，及时发现问题并督促整改，确保责任分工落实到位。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责任分工落实到位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https://d.book118.com/805120333014011103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2024-09-12T06:21:44.139</cp:lastPrinted>
  <dcterms:created xsi:type="dcterms:W3CDTF">2024-09-11T22:21:44Z</dcterms:created>
  <dcterms:modified xsi:type="dcterms:W3CDTF">2024-09-11T22:21:46Z</dcterms:modified>
</cp:coreProperties>
</file>