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97AE4-E2D3-42B4-827E-226F148C0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BC39E-4A3E-403C-B63B-352B60D60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98BF9-5842-4532-8B9C-7EB6B6DC7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350AF-4939-43C0-8429-5E715EA12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207219-36DE-4BE3-A739-2AC3C6E31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02F894-3F89-4931-8AFC-EA90A23E9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FB8EE6-2034-4F77-B54D-3C12590EB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9CED1-4A5E-46D8-AB86-9C2BF3431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8F965-3276-4979-B1E7-CF38F935C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A44EE-552F-4B56-9BC4-A0F32BE4B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91150-1560-4D61-81D0-6B577FD80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2201422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人事八月份工作总结范文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招聘与人员变动情况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培训与发展工作回顾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薪酬福利管理总结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绩效考核与员工关系维护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企业文化建设活动回顾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下月工作计划展望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总结八月份人事工作成果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对过去一个月的人事工作进行全面的梳理和总结，展示所取得的成果和进展。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分析存在的问题和不足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通过对人事工作的反思和分析，找出存在的问题和不足，为下一步的改进提供参考。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提出改进措施和建议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针对存在的问题和不足，提出具体的改进措施和建议，为九月份的人事工作制定更加合理和有效的计划。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总结八月份员工培训计划的执行情况，包括培训课程的设置、培训效果的评估、员工职业发展规划的推进等。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招聘与录用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汇报八月份招聘计划的完成情况，包括招聘渠道的选择、招聘流程的优化、面试和录用的结果等。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分析八月份薪酬福利体系的运行状况，包括薪酬水平的调整、福利政策的优化、员工满意度的调查等。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总结八月份员工关系管理工作的成果，包括员工沟通渠道的建立、员工投诉的处理、企业文化活动的组织等。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汇报八月份绩效管理的实施情况，包括绩效目标的设定、绩效考核的结果、绩效改进的措施等。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招聘与人员变动情况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295" b="42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380" b="73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127" b="91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招聘计划完成情况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招聘计划制定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根据公司业务发展需求和部门工作计划，制定了详细的招聘计划，明确了招聘岗位、人数和招聘时间等。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招聘渠道拓展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通过多种渠道进行招聘宣传，包括线上招聘平台、社交媒体、校园招聘等，吸引了大量求职者投递简历。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面试与筛选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组织了多轮面试和筛选，确保了招聘人员的专业素质和岗位匹配度，最终成功录用了符合公司要求的优秀人才。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通过线上和线下相结合的方式开展培训，采用了多种教学方法和工具，如讲座、案例分析、角色扮演等，确保了培训效果和质量。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针对新员工制定了全面的培训计划，包括公司文化、规章制度、岗位职责、业务流程等方面的培训内容。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对新员工进行了培训后的考核和评估，结果显示大部分员工都能够熟练掌握培训内容和岗位技能，为公司的业务发展提供了有力的人才保障。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500" r="6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625" r="13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625" r="13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新员工入职培训情况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八月份公司人员流失率较低，主要流失人员为一些基层员工和实习生，对于公司的业务发展和团队稳定性影响不大。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人员流失情况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通过对公司员工进行满意度调查和离职面谈等方式，了解到大部分员工对于公司的认同感和归属感较强，愿意长期留在公司发展。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人员留存情况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针对人员流失和留存情况，公司将进一步完善员工激励机制和职业发展规划，提高员工满意度和忠诚度，促进公司的长期稳定发展。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人员流失与留存情况分析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培训与发展工作回顾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根据岗位需求和员工能力差距，制定了详细的在职培训计划。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042" b="5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培训内容涵盖了专业知识、技能和职业素养等方面，采用了线上课程、线下培训、实践操作等多种形式。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培训内容与形式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按照计划有序开展了各项培训活动，并对培训过程进行了记录和跟进，确保培训效果达到预期目标。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培训实施与跟进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在职培训计划实施情况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针对员工个人特点和职业目标，制定了个性化的职业发展规划。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职业发展规划制定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职业规划辅导内容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辅导效果评估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提供了职业测评、职业咨询、岗位晋升指导等职业规划辅导服务。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通过员工满意度调查和职业发展跟踪评估，发现员工对职业规划辅导的认可度和满意度较高。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员工职业发展规划辅导情况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采用问卷调查、考试、实践操作等方式对培训效果进行了综合评估，结果显示大部分员工在培训后能力得到了提升。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部分员工在培训过程中存在学习态度不积极、培训内容与实际工作结合不紧密等问题。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针对存在问题，将进一步完善培训计划和内容，加强培训过程中的互动和实践环节，提高员工参与度和培训效果。同时，将加强对员工职业发展规划的辅导和指导，帮助员工更好地实现职业发展目标。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培训效果评估及改进方向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薪酬福利管理总结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根据公司的年度薪酬调整方案，我们按时完成了全员的薪酬调整工作，确保了员工薪酬与市场水平的接轨。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薪酬调整方案实施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通过对调整后薪酬数据的统计分析，我们发现整体薪酬水平较去年有所提升，且员工对薪酬的满意度也有所提高。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薪酬数据统计分析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在实施过程中，遇到了一些员工对薪酬调整方案的不理解和疑问，我们及时进行了沟通和解释，并针对性地进行了方案的优化。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问题与解决方案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薪酬调整方案执行情况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https://d.book118.com/805122014224011113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2024-09-20T10:55:48.140</cp:lastPrinted>
  <dcterms:created xsi:type="dcterms:W3CDTF">2024-09-20T02:55:48Z</dcterms:created>
  <dcterms:modified xsi:type="dcterms:W3CDTF">2024-09-20T02:55:50Z</dcterms:modified>
</cp:coreProperties>
</file>