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74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9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85C3A-0A90-4268-98A8-4DFAAAEE9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70C4F-67B3-475C-A8BB-8FFD7D7B6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969F0-5FD8-4AD4-A015-007C4F766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0B275C-7FD1-4DC9-A826-8C9E7AA00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7ED777-7D4B-45FA-A764-73269E20E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FE462E-56B3-4B77-B423-887E6063E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D2C596-A915-4AEF-8FB8-F2B3164FC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AD2118-C315-4656-B1B2-92A5C7C1E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6FFACE-B1FB-4880-BF58-B15A83B50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A5033-1946-4D85-8A26-2DE98700C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4EC90-EA72-476A-8CB6-A8AEB9381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730" r:id="rId2"/>
    <p:sldLayoutId id="2147489731" r:id="rId3"/>
    <p:sldLayoutId id="2147489732" r:id="rId4"/>
    <p:sldLayoutId id="2147489733" r:id="rId5"/>
    <p:sldLayoutId id="2147489734" r:id="rId6"/>
    <p:sldLayoutId id="2147489735" r:id="rId7"/>
    <p:sldLayoutId id="2147489736" r:id="rId8"/>
    <p:sldLayoutId id="2147489737" r:id="rId9"/>
    <p:sldLayoutId id="2147489738" r:id="rId10"/>
    <p:sldLayoutId id="214748973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18" Type="http://schemas.openxmlformats.org/officeDocument/2006/relationships/tags" Target="../tags/tag195.xml" /><Relationship Id="rId19" Type="http://schemas.openxmlformats.org/officeDocument/2006/relationships/tags" Target="../tags/tag196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12302320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中学美术PPT课件-美术字-课件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中学美术PPT课件概述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中学美术PPT课件制作技巧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7446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3465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如何评价中学美术PPT课件的质量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美术字在PPT课件中的应用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优秀中学美术PPT课件案例分析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中学美术PPT课件概述</a:t>
            </a:r>
            <a:endParaRPr lang="zh-CN" altLang="en-US"/>
          </a:p>
        </p:txBody>
      </p:sp>
      <p:sp>
        <p:nvSpPr>
          <p:cNvPr id="10488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课件的概念和作用</a:t>
            </a:r>
            <a:endParaRPr lang="zh-CN" altLang="en-US"/>
          </a:p>
        </p:txBody>
      </p:sp>
      <p:sp>
        <p:nvSpPr>
          <p:cNvPr id="104893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3942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262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课件：是一种教学辅助工具，用于辅助教师进行教学活动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矩形 42"/>
          <p:cNvSpPr/>
          <p:nvPr>
            <p:custDataLst>
              <p:tags r:id="rId4"/>
            </p:custDataLst>
          </p:nvPr>
        </p:nvSpPr>
        <p:spPr>
          <a:xfrm>
            <a:off x="1543004" y="2802186"/>
            <a:ext cx="1707901" cy="120946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30229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78269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概念：课件包括文字、图片、音频、视频等多种形式，可以生动形象地展示教学内容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矩形 43"/>
          <p:cNvSpPr/>
          <p:nvPr>
            <p:custDataLst>
              <p:tags r:id="rId7"/>
            </p:custDataLst>
          </p:nvPr>
        </p:nvSpPr>
        <p:spPr>
          <a:xfrm>
            <a:off x="4009290" y="2802186"/>
            <a:ext cx="1707901" cy="120946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5873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55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作用：课件可以帮助教师更好地组织教学内容，提高教学效果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矩形 44"/>
          <p:cNvSpPr/>
          <p:nvPr>
            <p:custDataLst>
              <p:tags r:id="rId10"/>
            </p:custDataLst>
          </p:nvPr>
        </p:nvSpPr>
        <p:spPr>
          <a:xfrm>
            <a:off x="6474292" y="2802186"/>
            <a:ext cx="1707901" cy="120946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61517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10200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应用：课件在中学美术教学中，可以帮助学生更好地理解和掌握美术知识，提高学习兴趣和积极性。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矩形 45"/>
          <p:cNvSpPr/>
          <p:nvPr>
            <p:custDataLst>
              <p:tags r:id="rId13"/>
            </p:custDataLst>
          </p:nvPr>
        </p:nvSpPr>
        <p:spPr>
          <a:xfrm>
            <a:off x="8940579" y="2802186"/>
            <a:ext cx="1707901" cy="120946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中学美术PPT课件的特点</a:t>
            </a:r>
            <a:endParaRPr lang="zh-CN" altLang="en-US"/>
          </a:p>
        </p:txBody>
      </p:sp>
      <p:sp>
        <p:nvSpPr>
          <p:cNvPr id="1048996" name="对角圆角矩形 15"/>
          <p:cNvSpPr/>
          <p:nvPr>
            <p:custDataLst>
              <p:tags r:id="rId2"/>
            </p:custDataLst>
          </p:nvPr>
        </p:nvSpPr>
        <p:spPr>
          <a:xfrm>
            <a:off x="1542908" y="4140181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对角圆角矩形 16"/>
          <p:cNvSpPr/>
          <p:nvPr>
            <p:custDataLst>
              <p:tags r:id="rId3"/>
            </p:custDataLst>
          </p:nvPr>
        </p:nvSpPr>
        <p:spPr>
          <a:xfrm>
            <a:off x="1542908" y="4000794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直角三角形 17"/>
          <p:cNvSpPr/>
          <p:nvPr>
            <p:custDataLst>
              <p:tags r:id="rId4"/>
            </p:custDataLst>
          </p:nvPr>
        </p:nvSpPr>
        <p:spPr>
          <a:xfrm>
            <a:off x="2097259" y="4001434"/>
            <a:ext cx="83503" cy="13917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文本框 27"/>
          <p:cNvSpPr txBox="1"/>
          <p:nvPr>
            <p:custDataLst>
              <p:tags r:id="rId5"/>
            </p:custDataLst>
          </p:nvPr>
        </p:nvSpPr>
        <p:spPr>
          <a:xfrm>
            <a:off x="2133064" y="4151051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互动性强：鼓励学生参与创作，提高学习兴趣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对角圆角矩形 52"/>
          <p:cNvSpPr/>
          <p:nvPr>
            <p:custDataLst>
              <p:tags r:id="rId6"/>
            </p:custDataLst>
          </p:nvPr>
        </p:nvSpPr>
        <p:spPr>
          <a:xfrm>
            <a:off x="1542908" y="1600526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对角圆角矩形 53"/>
          <p:cNvSpPr/>
          <p:nvPr>
            <p:custDataLst>
              <p:tags r:id="rId7"/>
            </p:custDataLst>
          </p:nvPr>
        </p:nvSpPr>
        <p:spPr>
          <a:xfrm>
            <a:off x="1542908" y="1460500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直角三角形 54"/>
          <p:cNvSpPr/>
          <p:nvPr>
            <p:custDataLst>
              <p:tags r:id="rId8"/>
            </p:custDataLst>
          </p:nvPr>
        </p:nvSpPr>
        <p:spPr>
          <a:xfrm>
            <a:off x="2097259" y="1461139"/>
            <a:ext cx="83503" cy="13917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文本框 56"/>
          <p:cNvSpPr txBox="1"/>
          <p:nvPr>
            <p:custDataLst>
              <p:tags r:id="rId9"/>
            </p:custDataLst>
          </p:nvPr>
        </p:nvSpPr>
        <p:spPr>
          <a:xfrm>
            <a:off x="2133064" y="16037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内容丰富：涵盖美术字、绘画、雕塑等多个领域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对角圆角矩形 5"/>
          <p:cNvSpPr/>
          <p:nvPr>
            <p:custDataLst>
              <p:tags r:id="rId10"/>
            </p:custDataLst>
          </p:nvPr>
        </p:nvSpPr>
        <p:spPr>
          <a:xfrm>
            <a:off x="1542908" y="2870354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4" name="对角圆角矩形 6"/>
          <p:cNvSpPr/>
          <p:nvPr>
            <p:custDataLst>
              <p:tags r:id="rId11"/>
            </p:custDataLst>
          </p:nvPr>
        </p:nvSpPr>
        <p:spPr>
          <a:xfrm>
            <a:off x="1542908" y="2730327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直角三角形 7"/>
          <p:cNvSpPr/>
          <p:nvPr>
            <p:custDataLst>
              <p:tags r:id="rId12"/>
            </p:custDataLst>
          </p:nvPr>
        </p:nvSpPr>
        <p:spPr>
          <a:xfrm>
            <a:off x="2097259" y="2731606"/>
            <a:ext cx="83503" cy="13917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文本框 8"/>
          <p:cNvSpPr txBox="1"/>
          <p:nvPr>
            <p:custDataLst>
              <p:tags r:id="rId13"/>
            </p:custDataLst>
          </p:nvPr>
        </p:nvSpPr>
        <p:spPr>
          <a:xfrm>
            <a:off x="2133064" y="28812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形式多样：包括图片、视频、动画等多种表现形式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对角圆角矩形 9"/>
          <p:cNvSpPr/>
          <p:nvPr>
            <p:custDataLst>
              <p:tags r:id="rId14"/>
            </p:custDataLst>
          </p:nvPr>
        </p:nvSpPr>
        <p:spPr>
          <a:xfrm>
            <a:off x="1542908" y="5410648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对角圆角矩形 10"/>
          <p:cNvSpPr/>
          <p:nvPr>
            <p:custDataLst>
              <p:tags r:id="rId15"/>
            </p:custDataLst>
          </p:nvPr>
        </p:nvSpPr>
        <p:spPr>
          <a:xfrm>
            <a:off x="1542908" y="5270622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直角三角形 11"/>
          <p:cNvSpPr/>
          <p:nvPr>
            <p:custDataLst>
              <p:tags r:id="rId16"/>
            </p:custDataLst>
          </p:nvPr>
        </p:nvSpPr>
        <p:spPr>
          <a:xfrm>
            <a:off x="2097259" y="5271261"/>
            <a:ext cx="83503" cy="13917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文本框 12"/>
          <p:cNvSpPr txBox="1"/>
          <p:nvPr>
            <p:custDataLst>
              <p:tags r:id="rId17"/>
            </p:custDataLst>
          </p:nvPr>
        </p:nvSpPr>
        <p:spPr>
          <a:xfrm>
            <a:off x="2133064" y="5420878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实用性强：适用于课堂教学、课后复习等多种场景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中学美术PPT课件的设计原则</a:t>
            </a:r>
            <a:endParaRPr lang="zh-CN" altLang="en-US"/>
          </a:p>
        </p:txBody>
      </p:sp>
      <p:sp>
        <p:nvSpPr>
          <p:cNvPr id="1049064" name="矩形 15"/>
          <p:cNvSpPr/>
          <p:nvPr>
            <p:custDataLst>
              <p:tags r:id="rId2"/>
            </p:custDataLst>
          </p:nvPr>
        </p:nvSpPr>
        <p:spPr>
          <a:xfrm>
            <a:off x="2458631" y="1540593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内容简洁明了：确保课件内容清晰、简洁，便于学生理解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任意多边形 17"/>
          <p:cNvSpPr/>
          <p:nvPr>
            <p:custDataLst>
              <p:tags r:id="rId3"/>
            </p:custDataLst>
          </p:nvPr>
        </p:nvSpPr>
        <p:spPr>
          <a:xfrm flipV="1">
            <a:off x="2380965" y="146050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任意多边形 18"/>
          <p:cNvSpPr/>
          <p:nvPr>
            <p:custDataLst>
              <p:tags r:id="rId4"/>
            </p:custDataLst>
          </p:nvPr>
        </p:nvSpPr>
        <p:spPr>
          <a:xfrm flipH="1">
            <a:off x="8510126" y="2016299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27"/>
          <p:cNvSpPr/>
          <p:nvPr>
            <p:custDataLst>
              <p:tags r:id="rId5"/>
            </p:custDataLst>
          </p:nvPr>
        </p:nvSpPr>
        <p:spPr>
          <a:xfrm>
            <a:off x="2458631" y="2846357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视觉吸引力：使用吸引人的视觉元素，如色彩、图形、动画等，吸引学生的注意力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任意多边形 29"/>
          <p:cNvSpPr/>
          <p:nvPr>
            <p:custDataLst>
              <p:tags r:id="rId6"/>
            </p:custDataLst>
          </p:nvPr>
        </p:nvSpPr>
        <p:spPr>
          <a:xfrm flipV="1">
            <a:off x="2380965" y="2766264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任意多边形 30"/>
          <p:cNvSpPr/>
          <p:nvPr>
            <p:custDataLst>
              <p:tags r:id="rId7"/>
            </p:custDataLst>
          </p:nvPr>
        </p:nvSpPr>
        <p:spPr>
          <a:xfrm flipH="1">
            <a:off x="8510126" y="3322063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矩形 5"/>
          <p:cNvSpPr/>
          <p:nvPr>
            <p:custDataLst>
              <p:tags r:id="rId8"/>
            </p:custDataLst>
          </p:nvPr>
        </p:nvSpPr>
        <p:spPr>
          <a:xfrm>
            <a:off x="2458631" y="4152121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互动性：设计互动环节，如问答、游戏等，提高学生的学习兴趣和参与度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任意多边形 7"/>
          <p:cNvSpPr/>
          <p:nvPr>
            <p:custDataLst>
              <p:tags r:id="rId9"/>
            </p:custDataLst>
          </p:nvPr>
        </p:nvSpPr>
        <p:spPr>
          <a:xfrm flipV="1">
            <a:off x="2380965" y="4072027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任意多边形 8"/>
          <p:cNvSpPr/>
          <p:nvPr>
            <p:custDataLst>
              <p:tags r:id="rId10"/>
            </p:custDataLst>
          </p:nvPr>
        </p:nvSpPr>
        <p:spPr>
          <a:xfrm flipH="1">
            <a:off x="8510126" y="4627826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矩形 10"/>
          <p:cNvSpPr/>
          <p:nvPr>
            <p:custDataLst>
              <p:tags r:id="rId11"/>
            </p:custDataLst>
          </p:nvPr>
        </p:nvSpPr>
        <p:spPr>
          <a:xfrm>
            <a:off x="2458631" y="5457884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实用性：结合实际教学需求，设计实用的课件内容，便于教师和学生使用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任意多边形 12"/>
          <p:cNvSpPr/>
          <p:nvPr>
            <p:custDataLst>
              <p:tags r:id="rId12"/>
            </p:custDataLst>
          </p:nvPr>
        </p:nvSpPr>
        <p:spPr>
          <a:xfrm flipV="1">
            <a:off x="2380965" y="5377791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任意多边形 13"/>
          <p:cNvSpPr/>
          <p:nvPr>
            <p:custDataLst>
              <p:tags r:id="rId13"/>
            </p:custDataLst>
          </p:nvPr>
        </p:nvSpPr>
        <p:spPr>
          <a:xfrm flipH="1">
            <a:off x="8510126" y="593359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美术字在PPT课件中的应用</a:t>
            </a:r>
            <a:endParaRPr lang="zh-CN" altLang="en-US"/>
          </a:p>
        </p:txBody>
      </p:sp>
      <p:sp>
        <p:nvSpPr>
          <p:cNvPr id="10491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美术字的概念和特点</a:t>
            </a:r>
            <a:endParaRPr lang="zh-CN" altLang="en-US"/>
          </a:p>
        </p:txBody>
      </p:sp>
      <p:sp>
        <p:nvSpPr>
          <p:cNvPr id="1049166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美术字：指具有艺术性和装饰性的文字，通常用于广告、海报、书籍等设计中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特点：美观、独特、易于识别、易于记忆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应用：在PPT课件中，美术字可以用于标题、正文、图表等部分，增强视觉效果和信息传达效果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注意事项：选择合适的美术字体，注意字体与内容的协调性，避免过于花哨或难以识别。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美术字在PPT课件中的作用</a:t>
            </a:r>
            <a:endParaRPr lang="zh-CN" altLang="en-US"/>
          </a:p>
        </p:txBody>
      </p:sp>
      <p:sp>
        <p:nvSpPr>
          <p:cNvPr id="1049226" name="矩形 31"/>
          <p:cNvSpPr/>
          <p:nvPr>
            <p:custDataLst>
              <p:tags r:id="rId2"/>
            </p:custDataLst>
          </p:nvPr>
        </p:nvSpPr>
        <p:spPr>
          <a:xfrm>
            <a:off x="2710362" y="146050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增强视觉效果：通过美术字的设计，可以使PPT课件更加美观、生动，吸引观众的注意力。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4"/>
          <p:cNvSpPr/>
          <p:nvPr>
            <p:custDataLst>
              <p:tags r:id="rId3"/>
            </p:custDataLst>
          </p:nvPr>
        </p:nvSpPr>
        <p:spPr>
          <a:xfrm>
            <a:off x="2710362" y="268486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突出重点信息：美术字可以突出PPT课件中的重点信息，使观众更容易理解课件的内容。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矩形 5"/>
          <p:cNvSpPr/>
          <p:nvPr>
            <p:custDataLst>
              <p:tags r:id="rId4"/>
            </p:custDataLst>
          </p:nvPr>
        </p:nvSpPr>
        <p:spPr>
          <a:xfrm>
            <a:off x="2710362" y="390921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增强课件的趣味性：美术字的设计可以使PPT课件更加有趣，增加观众的学习兴趣。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矩形 7"/>
          <p:cNvSpPr/>
          <p:nvPr>
            <p:custDataLst>
              <p:tags r:id="rId5"/>
            </p:custDataLst>
          </p:nvPr>
        </p:nvSpPr>
        <p:spPr>
          <a:xfrm>
            <a:off x="2710362" y="513357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提高课件的专业性：美术字的设计可以体现出制作者的专业素养，提高PPT课件的整体质量。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美术字的选择和应用原则</a:t>
            </a:r>
            <a:endParaRPr lang="zh-CN" altLang="en-US"/>
          </a:p>
        </p:txBody>
      </p:sp>
      <p:sp>
        <p:nvSpPr>
          <p:cNvPr id="1049270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4931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矩形 4"/>
          <p:cNvSpPr/>
          <p:nvPr>
            <p:custDataLst>
              <p:tags r:id="rId3"/>
            </p:custDataLst>
          </p:nvPr>
        </p:nvSpPr>
        <p:spPr>
          <a:xfrm>
            <a:off x="851576" y="4294039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52088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字体大小：根据PPT的尺寸和观众距离选择合适的字体大小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76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4931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78" name="矩形 57"/>
          <p:cNvSpPr/>
          <p:nvPr>
            <p:custDataLst>
              <p:tags r:id="rId6"/>
            </p:custDataLst>
          </p:nvPr>
        </p:nvSpPr>
        <p:spPr>
          <a:xfrm>
            <a:off x="4404603" y="4294039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52088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字体颜色：选择与PPT背景色对比度高的字体颜色，确保观众能够清晰阅读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82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4931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矩形 61"/>
          <p:cNvSpPr/>
          <p:nvPr>
            <p:custDataLst>
              <p:tags r:id="rId9"/>
            </p:custDataLst>
          </p:nvPr>
        </p:nvSpPr>
        <p:spPr>
          <a:xfrm>
            <a:off x="7957631" y="4294039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52088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字体排版：合理安排字体的位置和间距，确保观众能够轻松阅读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88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52663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90" name="矩形 65"/>
          <p:cNvSpPr/>
          <p:nvPr>
            <p:custDataLst>
              <p:tags r:id="rId12"/>
            </p:custDataLst>
          </p:nvPr>
        </p:nvSpPr>
        <p:spPr>
          <a:xfrm>
            <a:off x="838200" y="1896779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54828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选择原则：根据PPT的主题和内容选择合适的美术字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94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52663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矩形 69"/>
          <p:cNvSpPr/>
          <p:nvPr>
            <p:custDataLst>
              <p:tags r:id="rId15"/>
            </p:custDataLst>
          </p:nvPr>
        </p:nvSpPr>
        <p:spPr>
          <a:xfrm>
            <a:off x="4390620" y="1896779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54828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应用原则：美术字要与PPT的整体风格相协调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00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52663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02" name="矩形 73"/>
          <p:cNvSpPr/>
          <p:nvPr>
            <p:custDataLst>
              <p:tags r:id="rId18"/>
            </p:custDataLst>
          </p:nvPr>
        </p:nvSpPr>
        <p:spPr>
          <a:xfrm>
            <a:off x="7943647" y="1896779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54828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字体选择：选择清晰易读的字体，避免使用过于花哨的字体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中学美术PPT课件制作技巧</a:t>
            </a:r>
            <a:endParaRPr lang="zh-CN" altLang="en-US"/>
          </a:p>
        </p:txBody>
      </p:sp>
      <p:sp>
        <p:nvSpPr>
          <p:cNvPr id="10493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文字排版技巧</a:t>
            </a:r>
            <a:endParaRPr lang="zh-CN" altLang="en-US"/>
          </a:p>
        </p:txBody>
      </p:sp>
      <p:sp>
        <p:nvSpPr>
          <p:cNvPr id="1049384" name="任意多边形 20"/>
          <p:cNvSpPr/>
          <p:nvPr>
            <p:custDataLst>
              <p:tags r:id="rId2"/>
            </p:custDataLst>
          </p:nvPr>
        </p:nvSpPr>
        <p:spPr>
          <a:xfrm rot="2700000">
            <a:off x="1073847" y="1691363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237721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字体选择：根据内容选择合适的字体，如标题使用粗体，正文使用宋体等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矩形 42"/>
          <p:cNvSpPr/>
          <p:nvPr>
            <p:custDataLst>
              <p:tags r:id="rId4"/>
            </p:custDataLst>
          </p:nvPr>
        </p:nvSpPr>
        <p:spPr>
          <a:xfrm>
            <a:off x="874829" y="2901344"/>
            <a:ext cx="1540948" cy="10912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0" name="任意多边形 18"/>
          <p:cNvSpPr/>
          <p:nvPr>
            <p:custDataLst>
              <p:tags r:id="rId5"/>
            </p:custDataLst>
          </p:nvPr>
        </p:nvSpPr>
        <p:spPr>
          <a:xfrm rot="5400000">
            <a:off x="2855242" y="1691363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618374" y="3237721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字号大小：根据观众距离选择合适的字号，如前排观众使用24号字，后排观众使用36号字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矩形 43"/>
          <p:cNvSpPr/>
          <p:nvPr>
            <p:custDataLst>
              <p:tags r:id="rId7"/>
            </p:custDataLst>
          </p:nvPr>
        </p:nvSpPr>
        <p:spPr>
          <a:xfrm>
            <a:off x="2655003" y="2901344"/>
            <a:ext cx="1540948" cy="10912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34805" y="1691363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98547" y="3237721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行距调整：根据内容调整行距，如正文使用1.5倍行距，标题使用2倍行距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矩形 44"/>
          <p:cNvSpPr/>
          <p:nvPr>
            <p:custDataLst>
              <p:tags r:id="rId10"/>
            </p:custDataLst>
          </p:nvPr>
        </p:nvSpPr>
        <p:spPr>
          <a:xfrm>
            <a:off x="4435176" y="2901344"/>
            <a:ext cx="1540948" cy="10912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14978" y="1691363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8721" y="3237721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颜色搭配：根据内容选择合适的颜色，如标题使用黑色，正文使用灰色等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矩形 45"/>
          <p:cNvSpPr/>
          <p:nvPr>
            <p:custDataLst>
              <p:tags r:id="rId13"/>
            </p:custDataLst>
          </p:nvPr>
        </p:nvSpPr>
        <p:spPr>
          <a:xfrm>
            <a:off x="6215960" y="2901344"/>
            <a:ext cx="1540948" cy="10912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8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196983" y="1691363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0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7959505" y="3237721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对齐方式：根据内容选择合适的对齐方式，如标题使用居中对齐，正文使用左对齐等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矩形 46"/>
          <p:cNvSpPr/>
          <p:nvPr>
            <p:custDataLst>
              <p:tags r:id="rId16"/>
            </p:custDataLst>
          </p:nvPr>
        </p:nvSpPr>
        <p:spPr>
          <a:xfrm>
            <a:off x="7996134" y="2901344"/>
            <a:ext cx="1540948" cy="10912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4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9975936" y="1691363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6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739678" y="3237721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图文结合：根据内容选择合适的图文结合方式，如标题使用图片背景，正文使用图片点缀等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矩形 47"/>
          <p:cNvSpPr/>
          <p:nvPr>
            <p:custDataLst>
              <p:tags r:id="rId19"/>
            </p:custDataLst>
          </p:nvPr>
        </p:nvSpPr>
        <p:spPr>
          <a:xfrm>
            <a:off x="9776918" y="2901344"/>
            <a:ext cx="1540948" cy="109123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https://d.book118.com/805123023201011112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1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78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9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Office Theme</vt:lpstr>
      <vt:lpstr>中学美术PPT课件-美术字-课件</vt:lpstr>
      <vt:lpstr>目录</vt:lpstr>
      <vt:lpstr>添加章节标题</vt:lpstr>
      <vt:lpstr>中学美术PPT课件概述</vt:lpstr>
      <vt:lpstr>课件的概念和作用</vt:lpstr>
      <vt:lpstr>中学美术PPT课件的特点</vt:lpstr>
      <vt:lpstr>中学美术PPT课件的设计原则</vt:lpstr>
      <vt:lpstr>美术字在PPT课件中的应用</vt:lpstr>
      <vt:lpstr>美术字的概念和特点</vt:lpstr>
      <vt:lpstr>美术字在PPT课件中的作用</vt:lpstr>
      <vt:lpstr>美术字的选择和应用原则</vt:lpstr>
      <vt:lpstr>中学美术PPT课件制作技巧</vt:lpstr>
      <vt:lpstr>文字排版技巧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2024-09-18T22:40:04.494</cp:lastPrinted>
  <dcterms:created xsi:type="dcterms:W3CDTF">2024-09-18T14:40:04Z</dcterms:created>
  <dcterms:modified xsi:type="dcterms:W3CDTF">2024-09-18T14:40:06Z</dcterms:modified>
</cp:coreProperties>
</file>