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9DFB-9393-4DFC-AB47-B478BF194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BA5D-9159-4BA2-976C-6625CBFD9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2313D-13B1-4276-92C2-EC9CC5C42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39764-2248-48E5-9EF2-F4F4DAF5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F8FE1-0943-48CE-81EB-B591E96E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B22F1-D3D1-4D8E-B305-A78FDFC2A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B08A7-9835-466E-8844-BE81F4C1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9F8C9-54EC-4D46-844F-8A1A0C76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0F7A6-F931-4FE7-8A13-2E8AA968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55642-1F6D-4919-824A-63ED4D2B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30EC0-5B28-4E70-ADC4-C66C68FB7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3333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感染突发事件的应急预案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感染突发事件分类与特点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资源保障与调配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本应急预案旨在明确感染突发事件发生时的应对措施，确保及时、有效地控制疫情，保障公众健康和安全。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感染突发事件可能由多种病原体引起，如病毒、细菌等，具有传播速度快、范围广、危害大的特点。因此，制定科学、合理的应急预案对于有效应对感染突发事件至关重要。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293" b="262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293" b="262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293" b="26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保障公众健康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通过及时采取有效措施，控制疫情传播，减少感染人数，降低死亡率，保障公众健康。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感染突发事件可能引发社会恐慌，影响社会稳定。制定应急预案有助于提高应对能力，减少社会负面影响。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提高应对效率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应急预案明确了各部门、各单位在应对感染突发事件时的职责和任务，有助于提高应对效率，减少资源浪费。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感染突发事件分类与特点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6" r="7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04" r="104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由病毒、细菌等病原体引起的传染病暴发或流行。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传染病疫情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医疗机构内发生的感染事件，包括患者、医务人员、探视者等人群的感染。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医院感染事件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由于食物被细菌、病毒等病原体污染导致的中毒事件。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食物中毒事件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由动物传播给人类的传染病暴发或流行。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动物源性传染病事件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感染突发事件分类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8042" r="8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感染突发事件往往突然发生，没有明显的预警信号。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传播迅速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影响范围广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危害严重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感染突发事件一旦发生，病原体可以通过各种途径迅速传播。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感染突发事件可能影响到一个地区、一个国家甚至全球范围内的公众健康。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感染突发事件可能导致大量人群感染，甚至死亡，对社会稳定和经济发展造成严重影响。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感染突发事件特点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负责全面指导、协调和组织应急处置工作，确保各项应急措施的顺利实施。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应急工作小组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根据应急指挥部的指示，负责具体应急处置工作的组织和实施。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提供专业建议和意见，协助应急指挥部制定应急处置方案。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应急组织架构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092" r="320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各部门职责与分工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负责疫情监测、预警和防控工作，组织医疗救治和流行病学调查。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负责维护社会治安秩序，保障应急处置工作的顺利进行。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负责保障应急物资和人员的运输畅通，确保应急处置工作的及时性。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负责做好舆情引导和信息发布工作，及时向公众传递准确信息。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卫生部门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公安部门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交通部门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宣传部门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通过日常监测、群众举报、医疗单位报告等方式，发现疑似感染突发事件。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发现疫情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初步判断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报告疫情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458" b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对疑似疫情进行初步判断，确认是否符合感染突发事件的标准。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按照规定的报告程序，及时向上级主管部门报告疫情情况。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评估疫情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对疫情进行初步评估，包括疫情的范围、严重程度、发展趋势等。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根据评估结果，制定初步的应急方案。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通知相关单位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将初步方案通知到相关的医疗机构、疾控机构、政府有关部门等。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初步评估与决策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https://d.book118.com/805123333033011041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2024-09-01T15:41:48.367</cp:lastPrinted>
  <dcterms:created xsi:type="dcterms:W3CDTF">2024-09-01T07:41:48Z</dcterms:created>
  <dcterms:modified xsi:type="dcterms:W3CDTF">2024-09-01T07:41:50Z</dcterms:modified>
</cp:coreProperties>
</file>