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12A01-235D-49A5-9126-C60C872FB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D18BA-867D-42AE-BCBC-AD0D804E3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C32C2-59CD-427B-8825-A5B732109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3C915-2A96-4347-BD77-4ADD85BCE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D27ED0-F8E7-4DCE-8E84-F4C0B5C27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FE19B2-FF00-411A-9874-E34188CAF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22BB80-AA6B-421F-987B-DC80CC6B5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C5471-68D7-4154-8BE6-B43034B57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127E5-4A04-4601-AB8B-9C21AB53F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262B9-8B3A-4B61-A33A-B2D4FF9FE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AF1E5-7907-447C-BC5A-C0F465BB7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24011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项目论证可行性方案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政府政策对某些行业或领域给予支持，为项目的实施创造了有利条件。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随着社会发展和技术进步，市场需求不断变化，需要新的产品或服务来满足消费者需求。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科技进步为项目实施提供了技术支持和可行性，使得项目能够实现并具有竞争力。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53" b="715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通过采用先进技术和管理模式，提高生产效率，降低成本。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满足市场需求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开发新产品或优化现有产品，满足消费者需求，扩大市场份额。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创造就业机会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项目实施过程中需要人力资源支持，从而创造就业机会。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项目的实施能够促进经济增长，增加国家或地区的财政收入。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提升产业竞争力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通过技术创新和产品升级，提升产业的整体竞争力。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项目实施能够改善民生福祉，推动社会进步和可持续发展。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调查目标客户群的需求和期望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通过市场调查和数据分析，了解目标客户群对产品的具体需求和期望，为产品定位和功能设计提供依据。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确定市场规模和潜在增长空间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评估目标市场的规模和潜在增长空间，预测未来市场需求，为项目投资和长期发展提供支持。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分析竞争对手的优势和劣势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通过市场调研和竞品分析，了解竞争对手的产品特点、价格策略、市场份额等信息，以便制定有效的竞争策略。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确定差异化竞争优势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在了解竞争对手的基础上，寻找自身产品的独特卖点，制定差异化竞争策略，提高市场竞争力。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及时了解行业动态和政策变化，以便调整市场策略和应对市场风险。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关注行业动态和政策变化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通过市场调研和数据分析，预测未来市场趋势和潜在机会，为项目发展方向提供决策依据。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预测未来市场趋势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采用云计算技术，实现数据存储和处理的高效性。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利用人工智能技术，提高数据分析的准确性和效率。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引入区块链技术，确保数据的安全性和可追溯性。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云计算技术需要大规模投资和专业的运维团队，成本较高。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人工智能技术需要大量的数据和算力支持，实施难度较大。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区块链技术涉及到多个领域和部门，协调难度较大。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技术实现难度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云计算技术存在数据安全和隐私泄露的风险。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区块链技术可能存在性能瓶颈和扩展性问题。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风险二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人工智能技术可能存在模型误判和过拟合的风险。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https://d.book118.com/805124011044011104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2024-09-13T21:59:15.665</cp:lastPrinted>
  <dcterms:created xsi:type="dcterms:W3CDTF">2024-09-13T13:59:15Z</dcterms:created>
  <dcterms:modified xsi:type="dcterms:W3CDTF">2024-09-13T13:59:17Z</dcterms:modified>
</cp:coreProperties>
</file>